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6" r:id="rId4"/>
    <p:sldId id="269" r:id="rId5"/>
    <p:sldId id="275" r:id="rId6"/>
    <p:sldId id="267" r:id="rId7"/>
    <p:sldId id="270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2081" autoAdjust="0"/>
  </p:normalViewPr>
  <p:slideViewPr>
    <p:cSldViewPr snapToGrid="0" showGuides="1">
      <p:cViewPr varScale="1">
        <p:scale>
          <a:sx n="102" d="100"/>
          <a:sy n="102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72D0F1-64CE-CE9B-2012-41D81DC4633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593182"/>
            <a:ext cx="10287000" cy="167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30D8FC-D574-EE49-1F11-FD1ECE3FFA1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77BE9D-C8AC-3A3D-9CC1-EAF76FAF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F02A24-7F48-451F-AF0B-9E728D44D2F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82D8F-6CFC-9B29-EBCB-94CD5D8D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02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28A8D5-DA62-18F6-0237-96D46FDD725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43C6C-CE8B-11B2-C385-BADA453E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8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033C2D-AEE7-2F96-2C8E-7B75ACE2F45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3651"/>
            <a:ext cx="12192000" cy="401069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39EECD-1BF5-7CD0-45B1-477A496C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8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DDC286-4A23-10B1-B6D7-56D76CB87F5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3B25C-BA4B-1B21-D9A0-E5E32F934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90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B6D8C3-BCC6-A37B-9FA2-BADC2B87380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0F77AD-0C78-106D-5EBB-FA29D6C68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C77040-8D87-4733-E8B0-28C9833BF54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BE614E-8195-0124-E45E-6ABDB571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56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2019-10-19T00:22:32Z</dcterms:created>
  <dcterms:modified xsi:type="dcterms:W3CDTF">2026-02-07T14:37:38Z</dcterms:modified>
</cp:coreProperties>
</file>