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339" r:id="rId3"/>
    <p:sldId id="256" r:id="rId4"/>
    <p:sldId id="340" r:id="rId5"/>
    <p:sldId id="341" r:id="rId6"/>
    <p:sldId id="342" r:id="rId7"/>
    <p:sldId id="344" r:id="rId8"/>
    <p:sldId id="343" r:id="rId9"/>
    <p:sldId id="348" r:id="rId10"/>
    <p:sldId id="349" r:id="rId11"/>
    <p:sldId id="350" r:id="rId12"/>
    <p:sldId id="345" r:id="rId13"/>
    <p:sldId id="346" r:id="rId14"/>
    <p:sldId id="34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E186F-69B7-4E80-95E8-B50096908B49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74A2B-9C38-49C7-AD86-55CBE926C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67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7EBC2-E631-89A8-96BA-7768950A33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C8038A-5583-5BE5-8C02-2F827FE0E4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8F562-62CC-7D0C-91A0-76F084928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8EF6-E6AD-4031-96AB-72C27BEA3D0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788C2-D158-FF67-2CBF-9092D96A1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FE9CE-8029-6E22-26F2-04463FAC1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DC366-B957-4F33-A4D9-7B04188D0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702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0531D-3560-FD13-207D-E182C461E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D8AB9B-FF20-B1EE-C44D-E4A3F47998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8F86F-DB4C-6901-7C68-8FC940738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8EF6-E6AD-4031-96AB-72C27BEA3D0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AB2FB-8760-B9FF-C691-16CDDAB74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F8DCE-363A-1FA5-AB96-89AFD7D52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DC366-B957-4F33-A4D9-7B04188D0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72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E259B3-B685-0811-2B93-FE980FC932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5EBA75-10CE-D80F-599F-2BCB9A8121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511BE-21AD-9FCD-1208-3FFB35A64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8EF6-E6AD-4031-96AB-72C27BEA3D0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943A6-18AA-CB6E-5A94-753C1F6C0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97978-BD50-7E0A-733C-8AD31A76A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DC366-B957-4F33-A4D9-7B04188D0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756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17566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464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5465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9201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3517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2/28/2026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5109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2/28/2026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0466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2/28/2026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768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B1525-7694-F492-BFA5-34F5F47DC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29B5B-2E96-D9AE-5435-D1F90113B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FA0C43-EC1E-5D1B-201E-17A85C46E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8EF6-E6AD-4031-96AB-72C27BEA3D0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685956-A1B1-7D4E-9D08-556D2261D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22C14-7066-3350-F2C7-AE7CB9E8B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DC366-B957-4F33-A4D9-7B04188D0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2409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3674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64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5038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187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74AA4-BEDA-93E8-8FEB-0273E322C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A5B6E4-74AD-99BE-0D3F-AC7999D4C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C2B35-ECAF-4246-3160-916698349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8EF6-E6AD-4031-96AB-72C27BEA3D0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CCF28-34C7-3B82-F40C-73C28D634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73BCF-1316-B898-C5F2-2E7A5C40D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DC366-B957-4F33-A4D9-7B04188D0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110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CB069-8A76-4B3C-2023-A66F9E846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02CB7-E672-1328-F0C5-883D5E8683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F699A7-C2E2-922B-F69F-CB51AD38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13DAA7-8A15-DB06-2619-7788AF797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8EF6-E6AD-4031-96AB-72C27BEA3D0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8276EC-AAC9-8AFC-88C7-79F9C4E7A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9A39E2-F895-DB6A-67A9-25951CAE3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DC366-B957-4F33-A4D9-7B04188D0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930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1ADA6-BBEB-014E-8B80-ACFDBD166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93AE0C-77A1-C46A-EED7-67B3FF3C5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D10866-60D5-8B1F-EEC1-E0E850D5DA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A6ECDF-10C3-1D08-364E-7A0049F9D1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9EC83E-EC1B-8329-6555-F6F6104CD6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CC8D11-C7B0-3FEC-9C6C-6DE0A1377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8EF6-E6AD-4031-96AB-72C27BEA3D0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BE6C9A-C2CB-9E3A-F06A-157457CEE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EF54DF-1E0D-8F8E-F5CC-5C476025A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DC366-B957-4F33-A4D9-7B04188D0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70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CDE01-D41F-7A3A-B47C-CCDB5DE50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876354-9EBA-ED57-8B64-086F56BAD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8EF6-E6AD-4031-96AB-72C27BEA3D0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00D478-8F93-93A3-1BBB-9580EF104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FDE424-AF6A-61A4-5537-571D001FF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DC366-B957-4F33-A4D9-7B04188D0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944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981A4A-ADF3-30BC-0FAE-071F0E215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8EF6-E6AD-4031-96AB-72C27BEA3D0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4C26ED-F9C4-4402-2A95-0B5D25444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3EC4C5-49B0-3807-4BD4-0582C6BBB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DC366-B957-4F33-A4D9-7B04188D0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329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EF161-93F2-14B8-8F72-A61FB60FF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80A29-C28E-10BA-63AC-F1E6E1A9E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588440-5252-6704-980D-84D4213791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C9080E-813D-12C8-C8C3-F1CBA3F63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8EF6-E6AD-4031-96AB-72C27BEA3D0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F6A833-E9B5-22E0-6E2D-DF738348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8C32CF-066B-8CB9-C478-556185728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DC366-B957-4F33-A4D9-7B04188D0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492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38DFC-2EB9-6887-F7F4-A23C221AF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4E785F-E1CF-E33C-3A57-262D777037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B03B36-71C6-3E40-D736-14D133BDD9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BAE99-EA04-84FA-16F7-1EF6BEFCC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98EF6-E6AD-4031-96AB-72C27BEA3D0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3E1E43-3429-FA37-A247-C98FF906D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60CA99-5510-180F-0675-B4B3A681B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DC366-B957-4F33-A4D9-7B04188D0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590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2A4E01-1DB2-3EB9-87EA-39639EEA9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1B90DB-BD5E-4F9C-3E60-CC9365A96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BAEC6-E1BB-3BBE-57CA-63080E850A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898EF6-E6AD-4031-96AB-72C27BEA3D02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B5AE1-0894-8176-BDC4-FBAA62DB40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F5C8D-2749-EB3D-A752-612AF0386F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CDC366-B957-4F33-A4D9-7B04188D0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5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871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2354C9-2A0C-0799-D354-D7670C848379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600048"/>
            <a:ext cx="10287000" cy="1657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6CE2E2-0A27-B115-06F4-326DDEF00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DBFE84E-D85A-AC22-C502-D981717E6BC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BC05D74-A2B5-922D-779E-4CEE0E2A8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93038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4D285F-37F2-BA58-AF7D-45B28F5D5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788523C-3756-C8BD-64AD-99F3801B516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32379"/>
            <a:ext cx="12192000" cy="3393243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008943-F9F9-A835-BF1A-218392915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34731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FEB230-6EBB-BBEE-161D-4A7A80AB4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81C1959-66CB-F4CA-99F8-F9566911233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B393E0-D4E5-3563-09F3-85D29C767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89682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D1EBAE-859D-F2F5-9C49-F8BC423F8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E672D0C-0DE3-95C3-703F-789F7D25B9F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A46433-6F84-7DBC-BFD8-7407F177A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43616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8EAC536-4638-1425-1DDC-2E07D61F4F2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8E8C4B-4BD2-6D33-7EF6-815F5811C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90302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81DEFDE-87C0-B296-53F6-743B9EF6F5A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62716"/>
            <a:ext cx="12192000" cy="3732567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784A28-7424-38AF-DC6D-FE560E9AC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94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1A13579-FBFB-B080-15BA-9CC52D9A37C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F667AC-3E61-6325-FA05-20C378426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90957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4CBF348-790E-083B-8518-2445731DDDC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825C0-967B-27BA-1BF7-D6F161663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17703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7404D20-1065-DF04-A473-D0082681BCA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1901"/>
            <a:ext cx="12192000" cy="3614198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B44715-2B8F-9942-B395-F055E5556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70845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465B5A7-F5C4-E4D2-06FB-50DB045D998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BB74AF-70F5-0E91-D12B-6E709A8DA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5178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3EB700-C6AA-69BA-4E9E-7146A03881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C8EA9A3-F62C-B66E-07E2-5EB269F4070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6868"/>
            <a:ext cx="12192000" cy="3464264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4031C7-EF75-D71C-DFB1-BED264A4E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90874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944FFE-E7D3-2E76-63DF-73CFFB590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B2D4B21-A9C5-FC56-2FFE-B0D6682E1C0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100F4D-F953-8BC6-A4BA-F557FFE40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69179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2026-02-28T13:12:19Z</dcterms:created>
  <dcterms:modified xsi:type="dcterms:W3CDTF">2026-02-28T13:17:03Z</dcterms:modified>
</cp:coreProperties>
</file>