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7" r:id="rId3"/>
    <p:sldId id="268" r:id="rId4"/>
    <p:sldId id="269" r:id="rId5"/>
    <p:sldId id="273" r:id="rId6"/>
    <p:sldId id="274" r:id="rId7"/>
    <p:sldId id="275" r:id="rId8"/>
    <p:sldId id="270" r:id="rId9"/>
    <p:sldId id="271" r:id="rId10"/>
    <p:sldId id="278" r:id="rId11"/>
    <p:sldId id="276" r:id="rId12"/>
    <p:sldId id="277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77E800-AC1A-4213-ACCE-4FBD5FA2E836}" v="2" dt="2022-05-15T15:23:27.3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 snapToGrid="0">
      <p:cViewPr varScale="1">
        <p:scale>
          <a:sx n="65" d="100"/>
          <a:sy n="65" d="100"/>
        </p:scale>
        <p:origin x="9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F077E800-AC1A-4213-ACCE-4FBD5FA2E836}"/>
    <pc:docChg chg="custSel addSld delSld modSld sldOrd">
      <pc:chgData name="Sarah Gothard" userId="0e53f415fda5f162" providerId="LiveId" clId="{F077E800-AC1A-4213-ACCE-4FBD5FA2E836}" dt="2022-05-15T15:23:38.324" v="45"/>
      <pc:docMkLst>
        <pc:docMk/>
      </pc:docMkLst>
      <pc:sldChg chg="addSp delSp modSp mod">
        <pc:chgData name="Sarah Gothard" userId="0e53f415fda5f162" providerId="LiveId" clId="{F077E800-AC1A-4213-ACCE-4FBD5FA2E836}" dt="2022-05-15T15:11:13.729" v="2" actId="26606"/>
        <pc:sldMkLst>
          <pc:docMk/>
          <pc:sldMk cId="4119332043" sldId="256"/>
        </pc:sldMkLst>
        <pc:spChg chg="ord">
          <ac:chgData name="Sarah Gothard" userId="0e53f415fda5f162" providerId="LiveId" clId="{F077E800-AC1A-4213-ACCE-4FBD5FA2E836}" dt="2022-05-15T15:11:13.729" v="2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F077E800-AC1A-4213-ACCE-4FBD5FA2E836}" dt="2022-05-15T15:11:13.729" v="2" actId="26606"/>
          <ac:spMkLst>
            <pc:docMk/>
            <pc:sldMk cId="4119332043" sldId="256"/>
            <ac:spMk id="100" creationId="{32BC26D8-82FB-445E-AA49-62A77D7C1EE0}"/>
          </ac:spMkLst>
        </pc:spChg>
        <pc:spChg chg="del">
          <ac:chgData name="Sarah Gothard" userId="0e53f415fda5f162" providerId="LiveId" clId="{F077E800-AC1A-4213-ACCE-4FBD5FA2E836}" dt="2022-05-15T15:11:13.729" v="2" actId="26606"/>
          <ac:spMkLst>
            <pc:docMk/>
            <pc:sldMk cId="4119332043" sldId="256"/>
            <ac:spMk id="102" creationId="{CB44330D-EA18-4254-AA95-EB49948539B8}"/>
          </ac:spMkLst>
        </pc:spChg>
        <pc:spChg chg="add">
          <ac:chgData name="Sarah Gothard" userId="0e53f415fda5f162" providerId="LiveId" clId="{F077E800-AC1A-4213-ACCE-4FBD5FA2E836}" dt="2022-05-15T15:11:13.729" v="2" actId="26606"/>
          <ac:spMkLst>
            <pc:docMk/>
            <pc:sldMk cId="4119332043" sldId="256"/>
            <ac:spMk id="107" creationId="{32BC26D8-82FB-445E-AA49-62A77D7C1EE0}"/>
          </ac:spMkLst>
        </pc:spChg>
        <pc:spChg chg="add">
          <ac:chgData name="Sarah Gothard" userId="0e53f415fda5f162" providerId="LiveId" clId="{F077E800-AC1A-4213-ACCE-4FBD5FA2E836}" dt="2022-05-15T15:11:13.729" v="2" actId="26606"/>
          <ac:spMkLst>
            <pc:docMk/>
            <pc:sldMk cId="4119332043" sldId="256"/>
            <ac:spMk id="109" creationId="{CB44330D-EA18-4254-AA95-EB49948539B8}"/>
          </ac:spMkLst>
        </pc:spChg>
        <pc:picChg chg="del">
          <ac:chgData name="Sarah Gothard" userId="0e53f415fda5f162" providerId="LiveId" clId="{F077E800-AC1A-4213-ACCE-4FBD5FA2E836}" dt="2022-05-15T15:11:11.574" v="0" actId="478"/>
          <ac:picMkLst>
            <pc:docMk/>
            <pc:sldMk cId="4119332043" sldId="256"/>
            <ac:picMk id="11" creationId="{EFC23398-C6EB-42DB-97D6-C43BBC0B5DF0}"/>
          </ac:picMkLst>
        </pc:picChg>
        <pc:picChg chg="add mod">
          <ac:chgData name="Sarah Gothard" userId="0e53f415fda5f162" providerId="LiveId" clId="{F077E800-AC1A-4213-ACCE-4FBD5FA2E836}" dt="2022-05-15T15:11:13.729" v="2" actId="26606"/>
          <ac:picMkLst>
            <pc:docMk/>
            <pc:sldMk cId="4119332043" sldId="256"/>
            <ac:picMk id="13" creationId="{E520EAC4-9CE3-44D3-8CFD-85C3889CB13C}"/>
          </ac:picMkLst>
        </pc:picChg>
      </pc:sldChg>
      <pc:sldChg chg="addSp delSp modSp mod">
        <pc:chgData name="Sarah Gothard" userId="0e53f415fda5f162" providerId="LiveId" clId="{F077E800-AC1A-4213-ACCE-4FBD5FA2E836}" dt="2022-05-15T15:12:21.616" v="5" actId="26606"/>
        <pc:sldMkLst>
          <pc:docMk/>
          <pc:sldMk cId="3497005064" sldId="267"/>
        </pc:sldMkLst>
        <pc:spChg chg="ord">
          <ac:chgData name="Sarah Gothard" userId="0e53f415fda5f162" providerId="LiveId" clId="{F077E800-AC1A-4213-ACCE-4FBD5FA2E836}" dt="2022-05-15T15:12:21.616" v="5" actId="26606"/>
          <ac:spMkLst>
            <pc:docMk/>
            <pc:sldMk cId="3497005064" sldId="267"/>
            <ac:spMk id="4" creationId="{5B828CD7-14F9-4CDA-9401-2DC88D698D64}"/>
          </ac:spMkLst>
        </pc:spChg>
        <pc:spChg chg="del">
          <ac:chgData name="Sarah Gothard" userId="0e53f415fda5f162" providerId="LiveId" clId="{F077E800-AC1A-4213-ACCE-4FBD5FA2E836}" dt="2022-05-15T15:12:21.616" v="5" actId="26606"/>
          <ac:spMkLst>
            <pc:docMk/>
            <pc:sldMk cId="3497005064" sldId="267"/>
            <ac:spMk id="53" creationId="{32BC26D8-82FB-445E-AA49-62A77D7C1EE0}"/>
          </ac:spMkLst>
        </pc:spChg>
        <pc:spChg chg="del">
          <ac:chgData name="Sarah Gothard" userId="0e53f415fda5f162" providerId="LiveId" clId="{F077E800-AC1A-4213-ACCE-4FBD5FA2E836}" dt="2022-05-15T15:12:21.616" v="5" actId="26606"/>
          <ac:spMkLst>
            <pc:docMk/>
            <pc:sldMk cId="3497005064" sldId="267"/>
            <ac:spMk id="55" creationId="{CB44330D-EA18-4254-AA95-EB49948539B8}"/>
          </ac:spMkLst>
        </pc:spChg>
        <pc:spChg chg="add">
          <ac:chgData name="Sarah Gothard" userId="0e53f415fda5f162" providerId="LiveId" clId="{F077E800-AC1A-4213-ACCE-4FBD5FA2E836}" dt="2022-05-15T15:12:21.616" v="5" actId="26606"/>
          <ac:spMkLst>
            <pc:docMk/>
            <pc:sldMk cId="3497005064" sldId="267"/>
            <ac:spMk id="60" creationId="{32BC26D8-82FB-445E-AA49-62A77D7C1EE0}"/>
          </ac:spMkLst>
        </pc:spChg>
        <pc:spChg chg="add">
          <ac:chgData name="Sarah Gothard" userId="0e53f415fda5f162" providerId="LiveId" clId="{F077E800-AC1A-4213-ACCE-4FBD5FA2E836}" dt="2022-05-15T15:12:21.616" v="5" actId="26606"/>
          <ac:spMkLst>
            <pc:docMk/>
            <pc:sldMk cId="3497005064" sldId="267"/>
            <ac:spMk id="62" creationId="{CB44330D-EA18-4254-AA95-EB49948539B8}"/>
          </ac:spMkLst>
        </pc:spChg>
        <pc:picChg chg="del">
          <ac:chgData name="Sarah Gothard" userId="0e53f415fda5f162" providerId="LiveId" clId="{F077E800-AC1A-4213-ACCE-4FBD5FA2E836}" dt="2022-05-15T15:12:20.039" v="3" actId="478"/>
          <ac:picMkLst>
            <pc:docMk/>
            <pc:sldMk cId="3497005064" sldId="267"/>
            <ac:picMk id="11" creationId="{13D39BCD-8849-48FE-AB1A-B2DB72835B55}"/>
          </ac:picMkLst>
        </pc:picChg>
        <pc:picChg chg="add mod">
          <ac:chgData name="Sarah Gothard" userId="0e53f415fda5f162" providerId="LiveId" clId="{F077E800-AC1A-4213-ACCE-4FBD5FA2E836}" dt="2022-05-15T15:12:21.616" v="5" actId="26606"/>
          <ac:picMkLst>
            <pc:docMk/>
            <pc:sldMk cId="3497005064" sldId="267"/>
            <ac:picMk id="13" creationId="{EE0C2C14-B1F2-4EBD-910F-4DB9605A5AF8}"/>
          </ac:picMkLst>
        </pc:picChg>
      </pc:sldChg>
      <pc:sldChg chg="addSp delSp modSp new mod setBg">
        <pc:chgData name="Sarah Gothard" userId="0e53f415fda5f162" providerId="LiveId" clId="{F077E800-AC1A-4213-ACCE-4FBD5FA2E836}" dt="2022-05-15T15:14:44.718" v="10" actId="27614"/>
        <pc:sldMkLst>
          <pc:docMk/>
          <pc:sldMk cId="388073461" sldId="268"/>
        </pc:sldMkLst>
        <pc:spChg chg="del">
          <ac:chgData name="Sarah Gothard" userId="0e53f415fda5f162" providerId="LiveId" clId="{F077E800-AC1A-4213-ACCE-4FBD5FA2E836}" dt="2022-05-15T15:12:35.394" v="9" actId="26606"/>
          <ac:spMkLst>
            <pc:docMk/>
            <pc:sldMk cId="388073461" sldId="268"/>
            <ac:spMk id="2" creationId="{A322CBA8-BBA7-48FA-9C5A-76DFEE8FEAE6}"/>
          </ac:spMkLst>
        </pc:spChg>
        <pc:spChg chg="del">
          <ac:chgData name="Sarah Gothard" userId="0e53f415fda5f162" providerId="LiveId" clId="{F077E800-AC1A-4213-ACCE-4FBD5FA2E836}" dt="2022-05-15T15:12:35.394" v="9" actId="26606"/>
          <ac:spMkLst>
            <pc:docMk/>
            <pc:sldMk cId="388073461" sldId="268"/>
            <ac:spMk id="3" creationId="{BFB56836-4B55-4FA5-BEFB-9F6ADC14E5ED}"/>
          </ac:spMkLst>
        </pc:spChg>
        <pc:spChg chg="mod ord">
          <ac:chgData name="Sarah Gothard" userId="0e53f415fda5f162" providerId="LiveId" clId="{F077E800-AC1A-4213-ACCE-4FBD5FA2E836}" dt="2022-05-15T15:12:35.394" v="9" actId="26606"/>
          <ac:spMkLst>
            <pc:docMk/>
            <pc:sldMk cId="388073461" sldId="268"/>
            <ac:spMk id="4" creationId="{BD007755-2692-4C61-8CD4-31E1E42C3B08}"/>
          </ac:spMkLst>
        </pc:spChg>
        <pc:spChg chg="add">
          <ac:chgData name="Sarah Gothard" userId="0e53f415fda5f162" providerId="LiveId" clId="{F077E800-AC1A-4213-ACCE-4FBD5FA2E836}" dt="2022-05-15T15:12:35.394" v="9" actId="26606"/>
          <ac:spMkLst>
            <pc:docMk/>
            <pc:sldMk cId="388073461" sldId="268"/>
            <ac:spMk id="11" creationId="{32BC26D8-82FB-445E-AA49-62A77D7C1EE0}"/>
          </ac:spMkLst>
        </pc:spChg>
        <pc:spChg chg="add">
          <ac:chgData name="Sarah Gothard" userId="0e53f415fda5f162" providerId="LiveId" clId="{F077E800-AC1A-4213-ACCE-4FBD5FA2E836}" dt="2022-05-15T15:12:35.394" v="9" actId="26606"/>
          <ac:spMkLst>
            <pc:docMk/>
            <pc:sldMk cId="388073461" sldId="268"/>
            <ac:spMk id="13" creationId="{CB44330D-EA18-4254-AA95-EB49948539B8}"/>
          </ac:spMkLst>
        </pc:spChg>
        <pc:picChg chg="add mod">
          <ac:chgData name="Sarah Gothard" userId="0e53f415fda5f162" providerId="LiveId" clId="{F077E800-AC1A-4213-ACCE-4FBD5FA2E836}" dt="2022-05-15T15:14:44.718" v="10" actId="27614"/>
          <ac:picMkLst>
            <pc:docMk/>
            <pc:sldMk cId="388073461" sldId="268"/>
            <ac:picMk id="6" creationId="{76A29F80-7CDC-4BCA-A845-85F34DF4A039}"/>
          </ac:picMkLst>
        </pc:picChg>
      </pc:sldChg>
      <pc:sldChg chg="del">
        <pc:chgData name="Sarah Gothard" userId="0e53f415fda5f162" providerId="LiveId" clId="{F077E800-AC1A-4213-ACCE-4FBD5FA2E836}" dt="2022-05-15T15:12:31.661" v="6" actId="47"/>
        <pc:sldMkLst>
          <pc:docMk/>
          <pc:sldMk cId="1370570722" sldId="268"/>
        </pc:sldMkLst>
      </pc:sldChg>
      <pc:sldChg chg="del">
        <pc:chgData name="Sarah Gothard" userId="0e53f415fda5f162" providerId="LiveId" clId="{F077E800-AC1A-4213-ACCE-4FBD5FA2E836}" dt="2022-05-15T15:12:31.661" v="6" actId="47"/>
        <pc:sldMkLst>
          <pc:docMk/>
          <pc:sldMk cId="70352132" sldId="269"/>
        </pc:sldMkLst>
      </pc:sldChg>
      <pc:sldChg chg="addSp delSp modSp new mod setBg">
        <pc:chgData name="Sarah Gothard" userId="0e53f415fda5f162" providerId="LiveId" clId="{F077E800-AC1A-4213-ACCE-4FBD5FA2E836}" dt="2022-05-15T15:14:53.102" v="14" actId="27614"/>
        <pc:sldMkLst>
          <pc:docMk/>
          <pc:sldMk cId="3595939221" sldId="269"/>
        </pc:sldMkLst>
        <pc:spChg chg="del">
          <ac:chgData name="Sarah Gothard" userId="0e53f415fda5f162" providerId="LiveId" clId="{F077E800-AC1A-4213-ACCE-4FBD5FA2E836}" dt="2022-05-15T15:14:49.549" v="13" actId="26606"/>
          <ac:spMkLst>
            <pc:docMk/>
            <pc:sldMk cId="3595939221" sldId="269"/>
            <ac:spMk id="2" creationId="{9109F3F8-34B3-4AA3-A9DE-F76AC9705F6D}"/>
          </ac:spMkLst>
        </pc:spChg>
        <pc:spChg chg="del">
          <ac:chgData name="Sarah Gothard" userId="0e53f415fda5f162" providerId="LiveId" clId="{F077E800-AC1A-4213-ACCE-4FBD5FA2E836}" dt="2022-05-15T15:14:49.549" v="13" actId="26606"/>
          <ac:spMkLst>
            <pc:docMk/>
            <pc:sldMk cId="3595939221" sldId="269"/>
            <ac:spMk id="3" creationId="{612ED202-7EDE-4DBF-B21D-628C367AE4B7}"/>
          </ac:spMkLst>
        </pc:spChg>
        <pc:spChg chg="mod ord">
          <ac:chgData name="Sarah Gothard" userId="0e53f415fda5f162" providerId="LiveId" clId="{F077E800-AC1A-4213-ACCE-4FBD5FA2E836}" dt="2022-05-15T15:14:49.549" v="13" actId="26606"/>
          <ac:spMkLst>
            <pc:docMk/>
            <pc:sldMk cId="3595939221" sldId="269"/>
            <ac:spMk id="4" creationId="{D8DB70A7-51FB-444E-A63B-776BA5712C43}"/>
          </ac:spMkLst>
        </pc:spChg>
        <pc:spChg chg="add">
          <ac:chgData name="Sarah Gothard" userId="0e53f415fda5f162" providerId="LiveId" clId="{F077E800-AC1A-4213-ACCE-4FBD5FA2E836}" dt="2022-05-15T15:14:49.549" v="13" actId="26606"/>
          <ac:spMkLst>
            <pc:docMk/>
            <pc:sldMk cId="3595939221" sldId="269"/>
            <ac:spMk id="11" creationId="{32BC26D8-82FB-445E-AA49-62A77D7C1EE0}"/>
          </ac:spMkLst>
        </pc:spChg>
        <pc:spChg chg="add">
          <ac:chgData name="Sarah Gothard" userId="0e53f415fda5f162" providerId="LiveId" clId="{F077E800-AC1A-4213-ACCE-4FBD5FA2E836}" dt="2022-05-15T15:14:49.549" v="13" actId="26606"/>
          <ac:spMkLst>
            <pc:docMk/>
            <pc:sldMk cId="3595939221" sldId="269"/>
            <ac:spMk id="13" creationId="{CB44330D-EA18-4254-AA95-EB49948539B8}"/>
          </ac:spMkLst>
        </pc:spChg>
        <pc:picChg chg="add mod">
          <ac:chgData name="Sarah Gothard" userId="0e53f415fda5f162" providerId="LiveId" clId="{F077E800-AC1A-4213-ACCE-4FBD5FA2E836}" dt="2022-05-15T15:14:53.102" v="14" actId="27614"/>
          <ac:picMkLst>
            <pc:docMk/>
            <pc:sldMk cId="3595939221" sldId="269"/>
            <ac:picMk id="6" creationId="{A5179FAF-BB94-4B4B-9F30-28E0C39415D6}"/>
          </ac:picMkLst>
        </pc:picChg>
      </pc:sldChg>
      <pc:sldChg chg="addSp delSp modSp new mod setBg">
        <pc:chgData name="Sarah Gothard" userId="0e53f415fda5f162" providerId="LiveId" clId="{F077E800-AC1A-4213-ACCE-4FBD5FA2E836}" dt="2022-05-15T15:18:00.614" v="18" actId="27614"/>
        <pc:sldMkLst>
          <pc:docMk/>
          <pc:sldMk cId="755980818" sldId="270"/>
        </pc:sldMkLst>
        <pc:spChg chg="del">
          <ac:chgData name="Sarah Gothard" userId="0e53f415fda5f162" providerId="LiveId" clId="{F077E800-AC1A-4213-ACCE-4FBD5FA2E836}" dt="2022-05-15T15:17:50.217" v="17" actId="26606"/>
          <ac:spMkLst>
            <pc:docMk/>
            <pc:sldMk cId="755980818" sldId="270"/>
            <ac:spMk id="2" creationId="{28F900FB-C96F-4718-8E1B-0798B2D5B8C0}"/>
          </ac:spMkLst>
        </pc:spChg>
        <pc:spChg chg="del">
          <ac:chgData name="Sarah Gothard" userId="0e53f415fda5f162" providerId="LiveId" clId="{F077E800-AC1A-4213-ACCE-4FBD5FA2E836}" dt="2022-05-15T15:17:50.217" v="17" actId="26606"/>
          <ac:spMkLst>
            <pc:docMk/>
            <pc:sldMk cId="755980818" sldId="270"/>
            <ac:spMk id="3" creationId="{2BD447DA-28C3-4BDB-8986-6E57D150D740}"/>
          </ac:spMkLst>
        </pc:spChg>
        <pc:spChg chg="mod ord">
          <ac:chgData name="Sarah Gothard" userId="0e53f415fda5f162" providerId="LiveId" clId="{F077E800-AC1A-4213-ACCE-4FBD5FA2E836}" dt="2022-05-15T15:17:50.217" v="17" actId="26606"/>
          <ac:spMkLst>
            <pc:docMk/>
            <pc:sldMk cId="755980818" sldId="270"/>
            <ac:spMk id="4" creationId="{4BBAEFC4-8812-485B-906A-2942AB3DAC81}"/>
          </ac:spMkLst>
        </pc:spChg>
        <pc:spChg chg="add">
          <ac:chgData name="Sarah Gothard" userId="0e53f415fda5f162" providerId="LiveId" clId="{F077E800-AC1A-4213-ACCE-4FBD5FA2E836}" dt="2022-05-15T15:17:50.217" v="17" actId="26606"/>
          <ac:spMkLst>
            <pc:docMk/>
            <pc:sldMk cId="755980818" sldId="270"/>
            <ac:spMk id="11" creationId="{32BC26D8-82FB-445E-AA49-62A77D7C1EE0}"/>
          </ac:spMkLst>
        </pc:spChg>
        <pc:spChg chg="add">
          <ac:chgData name="Sarah Gothard" userId="0e53f415fda5f162" providerId="LiveId" clId="{F077E800-AC1A-4213-ACCE-4FBD5FA2E836}" dt="2022-05-15T15:17:50.217" v="17" actId="26606"/>
          <ac:spMkLst>
            <pc:docMk/>
            <pc:sldMk cId="755980818" sldId="270"/>
            <ac:spMk id="13" creationId="{CB44330D-EA18-4254-AA95-EB49948539B8}"/>
          </ac:spMkLst>
        </pc:spChg>
        <pc:picChg chg="add mod">
          <ac:chgData name="Sarah Gothard" userId="0e53f415fda5f162" providerId="LiveId" clId="{F077E800-AC1A-4213-ACCE-4FBD5FA2E836}" dt="2022-05-15T15:18:00.614" v="18" actId="27614"/>
          <ac:picMkLst>
            <pc:docMk/>
            <pc:sldMk cId="755980818" sldId="270"/>
            <ac:picMk id="6" creationId="{07E56092-C8E5-4CB1-A696-9B87AA00F19C}"/>
          </ac:picMkLst>
        </pc:picChg>
      </pc:sldChg>
      <pc:sldChg chg="del">
        <pc:chgData name="Sarah Gothard" userId="0e53f415fda5f162" providerId="LiveId" clId="{F077E800-AC1A-4213-ACCE-4FBD5FA2E836}" dt="2022-05-15T15:12:31.661" v="6" actId="47"/>
        <pc:sldMkLst>
          <pc:docMk/>
          <pc:sldMk cId="3605423284" sldId="270"/>
        </pc:sldMkLst>
      </pc:sldChg>
      <pc:sldChg chg="addSp delSp modSp new mod setBg">
        <pc:chgData name="Sarah Gothard" userId="0e53f415fda5f162" providerId="LiveId" clId="{F077E800-AC1A-4213-ACCE-4FBD5FA2E836}" dt="2022-05-15T15:18:05.014" v="22" actId="27614"/>
        <pc:sldMkLst>
          <pc:docMk/>
          <pc:sldMk cId="2362538376" sldId="271"/>
        </pc:sldMkLst>
        <pc:spChg chg="del">
          <ac:chgData name="Sarah Gothard" userId="0e53f415fda5f162" providerId="LiveId" clId="{F077E800-AC1A-4213-ACCE-4FBD5FA2E836}" dt="2022-05-15T15:18:03.448" v="21" actId="26606"/>
          <ac:spMkLst>
            <pc:docMk/>
            <pc:sldMk cId="2362538376" sldId="271"/>
            <ac:spMk id="2" creationId="{6CD2FAB2-C337-43CE-A503-DD0FEB765138}"/>
          </ac:spMkLst>
        </pc:spChg>
        <pc:spChg chg="del">
          <ac:chgData name="Sarah Gothard" userId="0e53f415fda5f162" providerId="LiveId" clId="{F077E800-AC1A-4213-ACCE-4FBD5FA2E836}" dt="2022-05-15T15:18:03.448" v="21" actId="26606"/>
          <ac:spMkLst>
            <pc:docMk/>
            <pc:sldMk cId="2362538376" sldId="271"/>
            <ac:spMk id="3" creationId="{2C987858-F65C-4715-8866-4208F9E83BB4}"/>
          </ac:spMkLst>
        </pc:spChg>
        <pc:spChg chg="mod ord">
          <ac:chgData name="Sarah Gothard" userId="0e53f415fda5f162" providerId="LiveId" clId="{F077E800-AC1A-4213-ACCE-4FBD5FA2E836}" dt="2022-05-15T15:18:03.448" v="21" actId="26606"/>
          <ac:spMkLst>
            <pc:docMk/>
            <pc:sldMk cId="2362538376" sldId="271"/>
            <ac:spMk id="4" creationId="{8A973108-B9A5-415F-A162-65766B21E20F}"/>
          </ac:spMkLst>
        </pc:spChg>
        <pc:spChg chg="add">
          <ac:chgData name="Sarah Gothard" userId="0e53f415fda5f162" providerId="LiveId" clId="{F077E800-AC1A-4213-ACCE-4FBD5FA2E836}" dt="2022-05-15T15:18:03.448" v="21" actId="26606"/>
          <ac:spMkLst>
            <pc:docMk/>
            <pc:sldMk cId="2362538376" sldId="271"/>
            <ac:spMk id="11" creationId="{32BC26D8-82FB-445E-AA49-62A77D7C1EE0}"/>
          </ac:spMkLst>
        </pc:spChg>
        <pc:spChg chg="add">
          <ac:chgData name="Sarah Gothard" userId="0e53f415fda5f162" providerId="LiveId" clId="{F077E800-AC1A-4213-ACCE-4FBD5FA2E836}" dt="2022-05-15T15:18:03.448" v="21" actId="26606"/>
          <ac:spMkLst>
            <pc:docMk/>
            <pc:sldMk cId="2362538376" sldId="271"/>
            <ac:spMk id="13" creationId="{CB44330D-EA18-4254-AA95-EB49948539B8}"/>
          </ac:spMkLst>
        </pc:spChg>
        <pc:picChg chg="add mod">
          <ac:chgData name="Sarah Gothard" userId="0e53f415fda5f162" providerId="LiveId" clId="{F077E800-AC1A-4213-ACCE-4FBD5FA2E836}" dt="2022-05-15T15:18:05.014" v="22" actId="27614"/>
          <ac:picMkLst>
            <pc:docMk/>
            <pc:sldMk cId="2362538376" sldId="271"/>
            <ac:picMk id="6" creationId="{78228FD7-8F59-4C39-ACFF-1BB96A11548A}"/>
          </ac:picMkLst>
        </pc:picChg>
      </pc:sldChg>
      <pc:sldChg chg="del">
        <pc:chgData name="Sarah Gothard" userId="0e53f415fda5f162" providerId="LiveId" clId="{F077E800-AC1A-4213-ACCE-4FBD5FA2E836}" dt="2022-05-15T15:12:31.661" v="6" actId="47"/>
        <pc:sldMkLst>
          <pc:docMk/>
          <pc:sldMk cId="2758651370" sldId="271"/>
        </pc:sldMkLst>
      </pc:sldChg>
      <pc:sldChg chg="del">
        <pc:chgData name="Sarah Gothard" userId="0e53f415fda5f162" providerId="LiveId" clId="{F077E800-AC1A-4213-ACCE-4FBD5FA2E836}" dt="2022-05-15T15:12:31.661" v="6" actId="47"/>
        <pc:sldMkLst>
          <pc:docMk/>
          <pc:sldMk cId="815969621" sldId="272"/>
        </pc:sldMkLst>
      </pc:sldChg>
      <pc:sldChg chg="add ord">
        <pc:chgData name="Sarah Gothard" userId="0e53f415fda5f162" providerId="LiveId" clId="{F077E800-AC1A-4213-ACCE-4FBD5FA2E836}" dt="2022-05-15T15:23:38.324" v="45"/>
        <pc:sldMkLst>
          <pc:docMk/>
          <pc:sldMk cId="1600115352" sldId="272"/>
        </pc:sldMkLst>
      </pc:sldChg>
      <pc:sldChg chg="addSp delSp modSp new mod setBg">
        <pc:chgData name="Sarah Gothard" userId="0e53f415fda5f162" providerId="LiveId" clId="{F077E800-AC1A-4213-ACCE-4FBD5FA2E836}" dt="2022-05-15T15:20:53.269" v="28" actId="26606"/>
        <pc:sldMkLst>
          <pc:docMk/>
          <pc:sldMk cId="1140659722" sldId="273"/>
        </pc:sldMkLst>
        <pc:spChg chg="del">
          <ac:chgData name="Sarah Gothard" userId="0e53f415fda5f162" providerId="LiveId" clId="{F077E800-AC1A-4213-ACCE-4FBD5FA2E836}" dt="2022-05-15T15:20:53.269" v="28" actId="26606"/>
          <ac:spMkLst>
            <pc:docMk/>
            <pc:sldMk cId="1140659722" sldId="273"/>
            <ac:spMk id="2" creationId="{F066F517-DDCD-4B59-B9BC-17DE5AF6C503}"/>
          </ac:spMkLst>
        </pc:spChg>
        <pc:spChg chg="del">
          <ac:chgData name="Sarah Gothard" userId="0e53f415fda5f162" providerId="LiveId" clId="{F077E800-AC1A-4213-ACCE-4FBD5FA2E836}" dt="2022-05-15T15:20:53.269" v="28" actId="26606"/>
          <ac:spMkLst>
            <pc:docMk/>
            <pc:sldMk cId="1140659722" sldId="273"/>
            <ac:spMk id="3" creationId="{8CD774AA-9970-4A18-B330-D08629C34004}"/>
          </ac:spMkLst>
        </pc:spChg>
        <pc:spChg chg="mod ord">
          <ac:chgData name="Sarah Gothard" userId="0e53f415fda5f162" providerId="LiveId" clId="{F077E800-AC1A-4213-ACCE-4FBD5FA2E836}" dt="2022-05-15T15:20:53.269" v="28" actId="26606"/>
          <ac:spMkLst>
            <pc:docMk/>
            <pc:sldMk cId="1140659722" sldId="273"/>
            <ac:spMk id="4" creationId="{4D5AEC21-48F9-41F1-9E34-5EE9F6CE7BBE}"/>
          </ac:spMkLst>
        </pc:spChg>
        <pc:spChg chg="add">
          <ac:chgData name="Sarah Gothard" userId="0e53f415fda5f162" providerId="LiveId" clId="{F077E800-AC1A-4213-ACCE-4FBD5FA2E836}" dt="2022-05-15T15:20:53.269" v="28" actId="26606"/>
          <ac:spMkLst>
            <pc:docMk/>
            <pc:sldMk cId="1140659722" sldId="273"/>
            <ac:spMk id="11" creationId="{32BC26D8-82FB-445E-AA49-62A77D7C1EE0}"/>
          </ac:spMkLst>
        </pc:spChg>
        <pc:spChg chg="add">
          <ac:chgData name="Sarah Gothard" userId="0e53f415fda5f162" providerId="LiveId" clId="{F077E800-AC1A-4213-ACCE-4FBD5FA2E836}" dt="2022-05-15T15:20:53.269" v="28" actId="26606"/>
          <ac:spMkLst>
            <pc:docMk/>
            <pc:sldMk cId="1140659722" sldId="273"/>
            <ac:spMk id="13" creationId="{CB44330D-EA18-4254-AA95-EB49948539B8}"/>
          </ac:spMkLst>
        </pc:spChg>
        <pc:picChg chg="add mod">
          <ac:chgData name="Sarah Gothard" userId="0e53f415fda5f162" providerId="LiveId" clId="{F077E800-AC1A-4213-ACCE-4FBD5FA2E836}" dt="2022-05-15T15:20:53.269" v="28" actId="26606"/>
          <ac:picMkLst>
            <pc:docMk/>
            <pc:sldMk cId="1140659722" sldId="273"/>
            <ac:picMk id="6" creationId="{966B3D77-E937-4B11-9450-56C172991D5E}"/>
          </ac:picMkLst>
        </pc:picChg>
      </pc:sldChg>
      <pc:sldChg chg="del">
        <pc:chgData name="Sarah Gothard" userId="0e53f415fda5f162" providerId="LiveId" clId="{F077E800-AC1A-4213-ACCE-4FBD5FA2E836}" dt="2022-05-15T15:12:31.661" v="6" actId="47"/>
        <pc:sldMkLst>
          <pc:docMk/>
          <pc:sldMk cId="3484473271" sldId="273"/>
        </pc:sldMkLst>
      </pc:sldChg>
      <pc:sldChg chg="addSp delSp modSp new mod setBg">
        <pc:chgData name="Sarah Gothard" userId="0e53f415fda5f162" providerId="LiveId" clId="{F077E800-AC1A-4213-ACCE-4FBD5FA2E836}" dt="2022-05-15T15:21:06.361" v="31" actId="26606"/>
        <pc:sldMkLst>
          <pc:docMk/>
          <pc:sldMk cId="975927509" sldId="274"/>
        </pc:sldMkLst>
        <pc:spChg chg="del">
          <ac:chgData name="Sarah Gothard" userId="0e53f415fda5f162" providerId="LiveId" clId="{F077E800-AC1A-4213-ACCE-4FBD5FA2E836}" dt="2022-05-15T15:21:06.361" v="31" actId="26606"/>
          <ac:spMkLst>
            <pc:docMk/>
            <pc:sldMk cId="975927509" sldId="274"/>
            <ac:spMk id="2" creationId="{3E39E835-7FC6-402E-9DD4-47070A18B394}"/>
          </ac:spMkLst>
        </pc:spChg>
        <pc:spChg chg="del">
          <ac:chgData name="Sarah Gothard" userId="0e53f415fda5f162" providerId="LiveId" clId="{F077E800-AC1A-4213-ACCE-4FBD5FA2E836}" dt="2022-05-15T15:21:06.361" v="31" actId="26606"/>
          <ac:spMkLst>
            <pc:docMk/>
            <pc:sldMk cId="975927509" sldId="274"/>
            <ac:spMk id="3" creationId="{856171F3-E37A-49C9-8DB5-957C197A356C}"/>
          </ac:spMkLst>
        </pc:spChg>
        <pc:spChg chg="mod ord">
          <ac:chgData name="Sarah Gothard" userId="0e53f415fda5f162" providerId="LiveId" clId="{F077E800-AC1A-4213-ACCE-4FBD5FA2E836}" dt="2022-05-15T15:21:06.361" v="31" actId="26606"/>
          <ac:spMkLst>
            <pc:docMk/>
            <pc:sldMk cId="975927509" sldId="274"/>
            <ac:spMk id="4" creationId="{68050894-67D1-482D-9917-ACC84BC31FC5}"/>
          </ac:spMkLst>
        </pc:spChg>
        <pc:spChg chg="add">
          <ac:chgData name="Sarah Gothard" userId="0e53f415fda5f162" providerId="LiveId" clId="{F077E800-AC1A-4213-ACCE-4FBD5FA2E836}" dt="2022-05-15T15:21:06.361" v="31" actId="26606"/>
          <ac:spMkLst>
            <pc:docMk/>
            <pc:sldMk cId="975927509" sldId="274"/>
            <ac:spMk id="11" creationId="{32BC26D8-82FB-445E-AA49-62A77D7C1EE0}"/>
          </ac:spMkLst>
        </pc:spChg>
        <pc:spChg chg="add">
          <ac:chgData name="Sarah Gothard" userId="0e53f415fda5f162" providerId="LiveId" clId="{F077E800-AC1A-4213-ACCE-4FBD5FA2E836}" dt="2022-05-15T15:21:06.361" v="31" actId="26606"/>
          <ac:spMkLst>
            <pc:docMk/>
            <pc:sldMk cId="975927509" sldId="274"/>
            <ac:spMk id="13" creationId="{CB44330D-EA18-4254-AA95-EB49948539B8}"/>
          </ac:spMkLst>
        </pc:spChg>
        <pc:picChg chg="add mod">
          <ac:chgData name="Sarah Gothard" userId="0e53f415fda5f162" providerId="LiveId" clId="{F077E800-AC1A-4213-ACCE-4FBD5FA2E836}" dt="2022-05-15T15:21:06.361" v="31" actId="26606"/>
          <ac:picMkLst>
            <pc:docMk/>
            <pc:sldMk cId="975927509" sldId="274"/>
            <ac:picMk id="6" creationId="{87E37758-0AD3-453A-828B-AC2F9E71319F}"/>
          </ac:picMkLst>
        </pc:picChg>
      </pc:sldChg>
      <pc:sldChg chg="del">
        <pc:chgData name="Sarah Gothard" userId="0e53f415fda5f162" providerId="LiveId" clId="{F077E800-AC1A-4213-ACCE-4FBD5FA2E836}" dt="2022-05-15T15:12:31.661" v="6" actId="47"/>
        <pc:sldMkLst>
          <pc:docMk/>
          <pc:sldMk cId="4044309253" sldId="274"/>
        </pc:sldMkLst>
      </pc:sldChg>
      <pc:sldChg chg="del">
        <pc:chgData name="Sarah Gothard" userId="0e53f415fda5f162" providerId="LiveId" clId="{F077E800-AC1A-4213-ACCE-4FBD5FA2E836}" dt="2022-05-15T15:12:31.661" v="6" actId="47"/>
        <pc:sldMkLst>
          <pc:docMk/>
          <pc:sldMk cId="3984048239" sldId="275"/>
        </pc:sldMkLst>
      </pc:sldChg>
      <pc:sldChg chg="addSp delSp modSp new mod ord setBg">
        <pc:chgData name="Sarah Gothard" userId="0e53f415fda5f162" providerId="LiveId" clId="{F077E800-AC1A-4213-ACCE-4FBD5FA2E836}" dt="2022-05-15T15:23:35.899" v="43"/>
        <pc:sldMkLst>
          <pc:docMk/>
          <pc:sldMk cId="56948080" sldId="276"/>
        </pc:sldMkLst>
        <pc:spChg chg="del">
          <ac:chgData name="Sarah Gothard" userId="0e53f415fda5f162" providerId="LiveId" clId="{F077E800-AC1A-4213-ACCE-4FBD5FA2E836}" dt="2022-05-15T15:23:04.679" v="34" actId="26606"/>
          <ac:spMkLst>
            <pc:docMk/>
            <pc:sldMk cId="56948080" sldId="276"/>
            <ac:spMk id="2" creationId="{E13E7BBB-B178-47C5-B655-C1CCD8A77274}"/>
          </ac:spMkLst>
        </pc:spChg>
        <pc:spChg chg="del">
          <ac:chgData name="Sarah Gothard" userId="0e53f415fda5f162" providerId="LiveId" clId="{F077E800-AC1A-4213-ACCE-4FBD5FA2E836}" dt="2022-05-15T15:23:04.679" v="34" actId="26606"/>
          <ac:spMkLst>
            <pc:docMk/>
            <pc:sldMk cId="56948080" sldId="276"/>
            <ac:spMk id="3" creationId="{AE02C907-86DB-42E1-98B8-C53FF42B381F}"/>
          </ac:spMkLst>
        </pc:spChg>
        <pc:spChg chg="mod ord">
          <ac:chgData name="Sarah Gothard" userId="0e53f415fda5f162" providerId="LiveId" clId="{F077E800-AC1A-4213-ACCE-4FBD5FA2E836}" dt="2022-05-15T15:23:04.679" v="34" actId="26606"/>
          <ac:spMkLst>
            <pc:docMk/>
            <pc:sldMk cId="56948080" sldId="276"/>
            <ac:spMk id="4" creationId="{28E7FD6B-1FF7-4329-9756-6FCB37810DFB}"/>
          </ac:spMkLst>
        </pc:spChg>
        <pc:spChg chg="add">
          <ac:chgData name="Sarah Gothard" userId="0e53f415fda5f162" providerId="LiveId" clId="{F077E800-AC1A-4213-ACCE-4FBD5FA2E836}" dt="2022-05-15T15:23:04.679" v="34" actId="26606"/>
          <ac:spMkLst>
            <pc:docMk/>
            <pc:sldMk cId="56948080" sldId="276"/>
            <ac:spMk id="11" creationId="{32BC26D8-82FB-445E-AA49-62A77D7C1EE0}"/>
          </ac:spMkLst>
        </pc:spChg>
        <pc:spChg chg="add">
          <ac:chgData name="Sarah Gothard" userId="0e53f415fda5f162" providerId="LiveId" clId="{F077E800-AC1A-4213-ACCE-4FBD5FA2E836}" dt="2022-05-15T15:23:04.679" v="34" actId="26606"/>
          <ac:spMkLst>
            <pc:docMk/>
            <pc:sldMk cId="56948080" sldId="276"/>
            <ac:spMk id="13" creationId="{CB44330D-EA18-4254-AA95-EB49948539B8}"/>
          </ac:spMkLst>
        </pc:spChg>
        <pc:picChg chg="add mod">
          <ac:chgData name="Sarah Gothard" userId="0e53f415fda5f162" providerId="LiveId" clId="{F077E800-AC1A-4213-ACCE-4FBD5FA2E836}" dt="2022-05-15T15:23:19.411" v="35" actId="27614"/>
          <ac:picMkLst>
            <pc:docMk/>
            <pc:sldMk cId="56948080" sldId="276"/>
            <ac:picMk id="6" creationId="{107AB3CD-AA97-4659-91AE-DEEE9ECD72AB}"/>
          </ac:picMkLst>
        </pc:picChg>
      </pc:sldChg>
      <pc:sldChg chg="del">
        <pc:chgData name="Sarah Gothard" userId="0e53f415fda5f162" providerId="LiveId" clId="{F077E800-AC1A-4213-ACCE-4FBD5FA2E836}" dt="2022-05-15T15:12:31.661" v="6" actId="47"/>
        <pc:sldMkLst>
          <pc:docMk/>
          <pc:sldMk cId="2870679043" sldId="276"/>
        </pc:sldMkLst>
      </pc:sldChg>
      <pc:sldChg chg="del">
        <pc:chgData name="Sarah Gothard" userId="0e53f415fda5f162" providerId="LiveId" clId="{F077E800-AC1A-4213-ACCE-4FBD5FA2E836}" dt="2022-05-15T15:12:31.661" v="6" actId="47"/>
        <pc:sldMkLst>
          <pc:docMk/>
          <pc:sldMk cId="1212933348" sldId="277"/>
        </pc:sldMkLst>
      </pc:sldChg>
      <pc:sldChg chg="addSp delSp modSp new mod setBg">
        <pc:chgData name="Sarah Gothard" userId="0e53f415fda5f162" providerId="LiveId" clId="{F077E800-AC1A-4213-ACCE-4FBD5FA2E836}" dt="2022-05-15T15:23:21.869" v="38" actId="26606"/>
        <pc:sldMkLst>
          <pc:docMk/>
          <pc:sldMk cId="4072982778" sldId="277"/>
        </pc:sldMkLst>
        <pc:spChg chg="del">
          <ac:chgData name="Sarah Gothard" userId="0e53f415fda5f162" providerId="LiveId" clId="{F077E800-AC1A-4213-ACCE-4FBD5FA2E836}" dt="2022-05-15T15:23:21.869" v="38" actId="26606"/>
          <ac:spMkLst>
            <pc:docMk/>
            <pc:sldMk cId="4072982778" sldId="277"/>
            <ac:spMk id="2" creationId="{9D123E47-5294-4DE1-B2D2-3967D160728A}"/>
          </ac:spMkLst>
        </pc:spChg>
        <pc:spChg chg="del">
          <ac:chgData name="Sarah Gothard" userId="0e53f415fda5f162" providerId="LiveId" clId="{F077E800-AC1A-4213-ACCE-4FBD5FA2E836}" dt="2022-05-15T15:23:21.869" v="38" actId="26606"/>
          <ac:spMkLst>
            <pc:docMk/>
            <pc:sldMk cId="4072982778" sldId="277"/>
            <ac:spMk id="3" creationId="{403EA203-B087-43E8-9E97-0C45995072F0}"/>
          </ac:spMkLst>
        </pc:spChg>
        <pc:spChg chg="mod ord">
          <ac:chgData name="Sarah Gothard" userId="0e53f415fda5f162" providerId="LiveId" clId="{F077E800-AC1A-4213-ACCE-4FBD5FA2E836}" dt="2022-05-15T15:23:21.869" v="38" actId="26606"/>
          <ac:spMkLst>
            <pc:docMk/>
            <pc:sldMk cId="4072982778" sldId="277"/>
            <ac:spMk id="4" creationId="{E8B39DA1-6E4C-4EFC-A1AF-A580DB43C1A3}"/>
          </ac:spMkLst>
        </pc:spChg>
        <pc:spChg chg="add">
          <ac:chgData name="Sarah Gothard" userId="0e53f415fda5f162" providerId="LiveId" clId="{F077E800-AC1A-4213-ACCE-4FBD5FA2E836}" dt="2022-05-15T15:23:21.869" v="38" actId="26606"/>
          <ac:spMkLst>
            <pc:docMk/>
            <pc:sldMk cId="4072982778" sldId="277"/>
            <ac:spMk id="11" creationId="{32BC26D8-82FB-445E-AA49-62A77D7C1EE0}"/>
          </ac:spMkLst>
        </pc:spChg>
        <pc:spChg chg="add">
          <ac:chgData name="Sarah Gothard" userId="0e53f415fda5f162" providerId="LiveId" clId="{F077E800-AC1A-4213-ACCE-4FBD5FA2E836}" dt="2022-05-15T15:23:21.869" v="38" actId="26606"/>
          <ac:spMkLst>
            <pc:docMk/>
            <pc:sldMk cId="4072982778" sldId="277"/>
            <ac:spMk id="13" creationId="{CB44330D-EA18-4254-AA95-EB49948539B8}"/>
          </ac:spMkLst>
        </pc:spChg>
        <pc:picChg chg="add mod">
          <ac:chgData name="Sarah Gothard" userId="0e53f415fda5f162" providerId="LiveId" clId="{F077E800-AC1A-4213-ACCE-4FBD5FA2E836}" dt="2022-05-15T15:23:21.869" v="38" actId="26606"/>
          <ac:picMkLst>
            <pc:docMk/>
            <pc:sldMk cId="4072982778" sldId="277"/>
            <ac:picMk id="6" creationId="{FB5F7901-4CAD-48F7-9FAF-5F65230CF530}"/>
          </ac:picMkLst>
        </pc:picChg>
      </pc:sldChg>
      <pc:sldChg chg="add">
        <pc:chgData name="Sarah Gothard" userId="0e53f415fda5f162" providerId="LiveId" clId="{F077E800-AC1A-4213-ACCE-4FBD5FA2E836}" dt="2022-05-15T15:23:27.373" v="39"/>
        <pc:sldMkLst>
          <pc:docMk/>
          <pc:sldMk cId="1554491375" sldId="278"/>
        </pc:sldMkLst>
      </pc:sldChg>
      <pc:sldChg chg="del">
        <pc:chgData name="Sarah Gothard" userId="0e53f415fda5f162" providerId="LiveId" clId="{F077E800-AC1A-4213-ACCE-4FBD5FA2E836}" dt="2022-05-15T15:12:31.661" v="6" actId="47"/>
        <pc:sldMkLst>
          <pc:docMk/>
          <pc:sldMk cId="4103822415" sldId="2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5/15/2022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5/15/2022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5/15/2022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5/15/2022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5/15/2022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5/15/2022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 10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520EAC4-9CE3-44D3-8CFD-85C3889CB1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11120"/>
            <a:ext cx="10905066" cy="163576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A5179FAF-BB94-4B4B-9F30-28E0C39415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DB70A7-51FB-444E-A63B-776BA5712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54491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107AB3CD-AA97-4659-91AE-DEEE9ECD72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E7FD6B-1FF7-4329-9756-6FCB37810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6948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B5F7901-4CAD-48F7-9FAF-5F65230CF5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93240"/>
            <a:ext cx="10905066" cy="327152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B39DA1-6E4C-4EFC-A1AF-A580DB43C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72982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A5179FAF-BB94-4B4B-9F30-28E0C39415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DB70A7-51FB-444E-A63B-776BA5712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00115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E0C2C14-B1F2-4EBD-910F-4DB9605A5A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828CD7-14F9-4CDA-9401-2DC88D698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97005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76A29F80-7CDC-4BCA-A845-85F34DF4A0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79609"/>
            <a:ext cx="10905066" cy="32987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007755-2692-4C61-8CD4-31E1E42C3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8073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A5179FAF-BB94-4B4B-9F30-28E0C39415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DB70A7-51FB-444E-A63B-776BA5712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95939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66B3D77-E937-4B11-9450-56C172991D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5AEC21-48F9-41F1-9E34-5EE9F6CE7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40659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7E37758-0AD3-453A-828B-AC2F9E7131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79609"/>
            <a:ext cx="10905066" cy="32987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050894-67D1-482D-9917-ACC84BC31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75927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A5179FAF-BB94-4B4B-9F30-28E0C39415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DB70A7-51FB-444E-A63B-776BA5712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68859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07E56092-C8E5-4CB1-A696-9B87AA00F1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BAEFC4-8812-485B-906A-2942AB3DA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55980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78228FD7-8F59-4C39-ACFF-1BB96A1154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79609"/>
            <a:ext cx="10905066" cy="32987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973108-B9A5-415F-A162-65766B21E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62538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31</cp:revision>
  <dcterms:created xsi:type="dcterms:W3CDTF">2020-12-27T20:40:58Z</dcterms:created>
  <dcterms:modified xsi:type="dcterms:W3CDTF">2022-05-15T15:23:40Z</dcterms:modified>
</cp:coreProperties>
</file>