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2" r:id="rId1"/>
  </p:sldMasterIdLst>
  <p:notesMasterIdLst>
    <p:notesMasterId r:id="rId11"/>
  </p:notesMasterIdLst>
  <p:handoutMasterIdLst>
    <p:handoutMasterId r:id="rId12"/>
  </p:handoutMasterIdLst>
  <p:sldIdLst>
    <p:sldId id="339" r:id="rId2"/>
    <p:sldId id="334" r:id="rId3"/>
    <p:sldId id="341" r:id="rId4"/>
    <p:sldId id="342" r:id="rId5"/>
    <p:sldId id="343" r:id="rId6"/>
    <p:sldId id="344" r:id="rId7"/>
    <p:sldId id="345" r:id="rId8"/>
    <p:sldId id="340" r:id="rId9"/>
    <p:sldId id="34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3FB4AF-D711-42F0-8715-AD337AF5B3B8}" v="1" dt="2019-09-27T17:48:57.49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80" d="100"/>
          <a:sy n="80" d="100"/>
        </p:scale>
        <p:origin x="11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913FB4AF-D711-42F0-8715-AD337AF5B3B8}"/>
    <pc:docChg chg="undo custSel mod modSld">
      <pc:chgData name="Sarah Gothard" userId="0e53f415fda5f162" providerId="LiveId" clId="{913FB4AF-D711-42F0-8715-AD337AF5B3B8}" dt="2019-09-29T20:07:25.055" v="16" actId="26606"/>
      <pc:docMkLst>
        <pc:docMk/>
      </pc:docMkLst>
      <pc:sldChg chg="addSp modSp mod setBg">
        <pc:chgData name="Sarah Gothard" userId="0e53f415fda5f162" providerId="LiveId" clId="{913FB4AF-D711-42F0-8715-AD337AF5B3B8}" dt="2019-09-29T20:06:43.902" v="2" actId="26606"/>
        <pc:sldMkLst>
          <pc:docMk/>
          <pc:sldMk cId="2211167003" sldId="257"/>
        </pc:sldMkLst>
        <pc:spChg chg="mod ord">
          <ac:chgData name="Sarah Gothard" userId="0e53f415fda5f162" providerId="LiveId" clId="{913FB4AF-D711-42F0-8715-AD337AF5B3B8}" dt="2019-09-29T20:06:43.902" v="2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913FB4AF-D711-42F0-8715-AD337AF5B3B8}" dt="2019-09-29T20:06:43.902" v="2" actId="26606"/>
          <ac:spMkLst>
            <pc:docMk/>
            <pc:sldMk cId="2211167003" sldId="257"/>
            <ac:spMk id="10" creationId="{B9FF99BD-075F-4761-A995-6FC574BD25EA}"/>
          </ac:spMkLst>
        </pc:spChg>
        <pc:spChg chg="add">
          <ac:chgData name="Sarah Gothard" userId="0e53f415fda5f162" providerId="LiveId" clId="{913FB4AF-D711-42F0-8715-AD337AF5B3B8}" dt="2019-09-29T20:06:43.902" v="2" actId="26606"/>
          <ac:spMkLst>
            <pc:docMk/>
            <pc:sldMk cId="2211167003" sldId="257"/>
            <ac:spMk id="12" creationId="{A7B21A54-9BA3-4EA9-B460-5A829ADD9051}"/>
          </ac:spMkLst>
        </pc:spChg>
        <pc:spChg chg="add">
          <ac:chgData name="Sarah Gothard" userId="0e53f415fda5f162" providerId="LiveId" clId="{913FB4AF-D711-42F0-8715-AD337AF5B3B8}" dt="2019-09-29T20:06:43.902" v="2" actId="26606"/>
          <ac:spMkLst>
            <pc:docMk/>
            <pc:sldMk cId="2211167003" sldId="257"/>
            <ac:spMk id="14" creationId="{6FA8F714-B9D8-488A-8CCA-E9948FF913A9}"/>
          </ac:spMkLst>
        </pc:spChg>
        <pc:picChg chg="mod">
          <ac:chgData name="Sarah Gothard" userId="0e53f415fda5f162" providerId="LiveId" clId="{913FB4AF-D711-42F0-8715-AD337AF5B3B8}" dt="2019-09-29T20:06:43.902" v="2" actId="26606"/>
          <ac:picMkLst>
            <pc:docMk/>
            <pc:sldMk cId="2211167003" sldId="257"/>
            <ac:picMk id="2" creationId="{91E18D4A-7A24-44E3-9CD4-4C7099BBB029}"/>
          </ac:picMkLst>
        </pc:picChg>
      </pc:sldChg>
      <pc:sldChg chg="addSp modSp mod setBg">
        <pc:chgData name="Sarah Gothard" userId="0e53f415fda5f162" providerId="LiveId" clId="{913FB4AF-D711-42F0-8715-AD337AF5B3B8}" dt="2019-09-29T20:06:47.469" v="3" actId="26606"/>
        <pc:sldMkLst>
          <pc:docMk/>
          <pc:sldMk cId="881212814" sldId="258"/>
        </pc:sldMkLst>
        <pc:spChg chg="mod ord">
          <ac:chgData name="Sarah Gothard" userId="0e53f415fda5f162" providerId="LiveId" clId="{913FB4AF-D711-42F0-8715-AD337AF5B3B8}" dt="2019-09-29T20:06:47.469" v="3" actId="26606"/>
          <ac:spMkLst>
            <pc:docMk/>
            <pc:sldMk cId="881212814" sldId="258"/>
            <ac:spMk id="2" creationId="{BD19ED8D-CA23-46CC-9CAB-E7417060513A}"/>
          </ac:spMkLst>
        </pc:spChg>
        <pc:spChg chg="add">
          <ac:chgData name="Sarah Gothard" userId="0e53f415fda5f162" providerId="LiveId" clId="{913FB4AF-D711-42F0-8715-AD337AF5B3B8}" dt="2019-09-29T20:06:47.469" v="3" actId="26606"/>
          <ac:spMkLst>
            <pc:docMk/>
            <pc:sldMk cId="881212814" sldId="258"/>
            <ac:spMk id="9" creationId="{01D0AF59-99C3-4251-AB9A-C966C6AD4400}"/>
          </ac:spMkLst>
        </pc:spChg>
        <pc:spChg chg="add">
          <ac:chgData name="Sarah Gothard" userId="0e53f415fda5f162" providerId="LiveId" clId="{913FB4AF-D711-42F0-8715-AD337AF5B3B8}" dt="2019-09-29T20:06:47.469" v="3" actId="26606"/>
          <ac:spMkLst>
            <pc:docMk/>
            <pc:sldMk cId="881212814" sldId="258"/>
            <ac:spMk id="11" creationId="{1855405F-37A2-4869-9154-F8BE3BECE6C3}"/>
          </ac:spMkLst>
        </pc:spChg>
        <pc:picChg chg="mod">
          <ac:chgData name="Sarah Gothard" userId="0e53f415fda5f162" providerId="LiveId" clId="{913FB4AF-D711-42F0-8715-AD337AF5B3B8}" dt="2019-09-29T20:06:47.469" v="3" actId="26606"/>
          <ac:picMkLst>
            <pc:docMk/>
            <pc:sldMk cId="881212814" sldId="258"/>
            <ac:picMk id="4" creationId="{97C54F76-5963-474E-95C4-C6EAEF29F618}"/>
          </ac:picMkLst>
        </pc:picChg>
      </pc:sldChg>
      <pc:sldChg chg="addSp modSp mod setBg">
        <pc:chgData name="Sarah Gothard" userId="0e53f415fda5f162" providerId="LiveId" clId="{913FB4AF-D711-42F0-8715-AD337AF5B3B8}" dt="2019-09-29T20:06:50.405" v="4" actId="26606"/>
        <pc:sldMkLst>
          <pc:docMk/>
          <pc:sldMk cId="3344799597" sldId="259"/>
        </pc:sldMkLst>
        <pc:spChg chg="mod ord">
          <ac:chgData name="Sarah Gothard" userId="0e53f415fda5f162" providerId="LiveId" clId="{913FB4AF-D711-42F0-8715-AD337AF5B3B8}" dt="2019-09-29T20:06:50.405" v="4" actId="26606"/>
          <ac:spMkLst>
            <pc:docMk/>
            <pc:sldMk cId="3344799597" sldId="259"/>
            <ac:spMk id="2" creationId="{50A70ED6-F053-4D90-96AB-606D9011CF2B}"/>
          </ac:spMkLst>
        </pc:spChg>
        <pc:spChg chg="add">
          <ac:chgData name="Sarah Gothard" userId="0e53f415fda5f162" providerId="LiveId" clId="{913FB4AF-D711-42F0-8715-AD337AF5B3B8}" dt="2019-09-29T20:06:50.405" v="4" actId="26606"/>
          <ac:spMkLst>
            <pc:docMk/>
            <pc:sldMk cId="3344799597" sldId="259"/>
            <ac:spMk id="9" creationId="{01D0AF59-99C3-4251-AB9A-C966C6AD4400}"/>
          </ac:spMkLst>
        </pc:spChg>
        <pc:spChg chg="add">
          <ac:chgData name="Sarah Gothard" userId="0e53f415fda5f162" providerId="LiveId" clId="{913FB4AF-D711-42F0-8715-AD337AF5B3B8}" dt="2019-09-29T20:06:50.405" v="4" actId="26606"/>
          <ac:spMkLst>
            <pc:docMk/>
            <pc:sldMk cId="3344799597" sldId="259"/>
            <ac:spMk id="11" creationId="{1855405F-37A2-4869-9154-F8BE3BECE6C3}"/>
          </ac:spMkLst>
        </pc:spChg>
        <pc:picChg chg="mod">
          <ac:chgData name="Sarah Gothard" userId="0e53f415fda5f162" providerId="LiveId" clId="{913FB4AF-D711-42F0-8715-AD337AF5B3B8}" dt="2019-09-29T20:06:50.405" v="4" actId="26606"/>
          <ac:picMkLst>
            <pc:docMk/>
            <pc:sldMk cId="3344799597" sldId="259"/>
            <ac:picMk id="4" creationId="{2411510D-1BA1-4449-ABBE-A52B8B641F20}"/>
          </ac:picMkLst>
        </pc:picChg>
      </pc:sldChg>
      <pc:sldChg chg="addSp delSp modSp mod setBg">
        <pc:chgData name="Sarah Gothard" userId="0e53f415fda5f162" providerId="LiveId" clId="{913FB4AF-D711-42F0-8715-AD337AF5B3B8}" dt="2019-09-29T20:06:58.327" v="9" actId="26606"/>
        <pc:sldMkLst>
          <pc:docMk/>
          <pc:sldMk cId="2867479353" sldId="260"/>
        </pc:sldMkLst>
        <pc:spChg chg="mod ord">
          <ac:chgData name="Sarah Gothard" userId="0e53f415fda5f162" providerId="LiveId" clId="{913FB4AF-D711-42F0-8715-AD337AF5B3B8}" dt="2019-09-29T20:06:58.327" v="9" actId="26606"/>
          <ac:spMkLst>
            <pc:docMk/>
            <pc:sldMk cId="2867479353" sldId="260"/>
            <ac:spMk id="2" creationId="{795AF94B-822A-4930-BD23-0A26B08BB0EC}"/>
          </ac:spMkLst>
        </pc:spChg>
        <pc:spChg chg="add">
          <ac:chgData name="Sarah Gothard" userId="0e53f415fda5f162" providerId="LiveId" clId="{913FB4AF-D711-42F0-8715-AD337AF5B3B8}" dt="2019-09-29T20:06:58.327" v="9" actId="26606"/>
          <ac:spMkLst>
            <pc:docMk/>
            <pc:sldMk cId="2867479353" sldId="260"/>
            <ac:spMk id="5" creationId="{01D0AF59-99C3-4251-AB9A-C966C6AD4400}"/>
          </ac:spMkLst>
        </pc:spChg>
        <pc:spChg chg="add">
          <ac:chgData name="Sarah Gothard" userId="0e53f415fda5f162" providerId="LiveId" clId="{913FB4AF-D711-42F0-8715-AD337AF5B3B8}" dt="2019-09-29T20:06:58.327" v="9" actId="26606"/>
          <ac:spMkLst>
            <pc:docMk/>
            <pc:sldMk cId="2867479353" sldId="260"/>
            <ac:spMk id="6" creationId="{1855405F-37A2-4869-9154-F8BE3BECE6C3}"/>
          </ac:spMkLst>
        </pc:spChg>
        <pc:spChg chg="add del">
          <ac:chgData name="Sarah Gothard" userId="0e53f415fda5f162" providerId="LiveId" clId="{913FB4AF-D711-42F0-8715-AD337AF5B3B8}" dt="2019-09-29T20:06:56.199" v="6" actId="26606"/>
          <ac:spMkLst>
            <pc:docMk/>
            <pc:sldMk cId="2867479353" sldId="260"/>
            <ac:spMk id="8" creationId="{01D0AF59-99C3-4251-AB9A-C966C6AD4400}"/>
          </ac:spMkLst>
        </pc:spChg>
        <pc:spChg chg="add del">
          <ac:chgData name="Sarah Gothard" userId="0e53f415fda5f162" providerId="LiveId" clId="{913FB4AF-D711-42F0-8715-AD337AF5B3B8}" dt="2019-09-29T20:06:56.199" v="6" actId="26606"/>
          <ac:spMkLst>
            <pc:docMk/>
            <pc:sldMk cId="2867479353" sldId="260"/>
            <ac:spMk id="10" creationId="{1855405F-37A2-4869-9154-F8BE3BECE6C3}"/>
          </ac:spMkLst>
        </pc:spChg>
        <pc:spChg chg="add del">
          <ac:chgData name="Sarah Gothard" userId="0e53f415fda5f162" providerId="LiveId" clId="{913FB4AF-D711-42F0-8715-AD337AF5B3B8}" dt="2019-09-29T20:06:57.205" v="8" actId="26606"/>
          <ac:spMkLst>
            <pc:docMk/>
            <pc:sldMk cId="2867479353" sldId="260"/>
            <ac:spMk id="12" creationId="{6FA8F714-B9D8-488A-8CCA-E9948FF913A9}"/>
          </ac:spMkLst>
        </pc:spChg>
        <pc:spChg chg="add del">
          <ac:chgData name="Sarah Gothard" userId="0e53f415fda5f162" providerId="LiveId" clId="{913FB4AF-D711-42F0-8715-AD337AF5B3B8}" dt="2019-09-29T20:06:57.205" v="8" actId="26606"/>
          <ac:spMkLst>
            <pc:docMk/>
            <pc:sldMk cId="2867479353" sldId="260"/>
            <ac:spMk id="13" creationId="{B9FF99BD-075F-4761-A995-6FC574BD25EA}"/>
          </ac:spMkLst>
        </pc:spChg>
        <pc:spChg chg="add del">
          <ac:chgData name="Sarah Gothard" userId="0e53f415fda5f162" providerId="LiveId" clId="{913FB4AF-D711-42F0-8715-AD337AF5B3B8}" dt="2019-09-29T20:06:57.205" v="8" actId="26606"/>
          <ac:spMkLst>
            <pc:docMk/>
            <pc:sldMk cId="2867479353" sldId="260"/>
            <ac:spMk id="14" creationId="{A7B21A54-9BA3-4EA9-B460-5A829ADD9051}"/>
          </ac:spMkLst>
        </pc:spChg>
        <pc:picChg chg="mod">
          <ac:chgData name="Sarah Gothard" userId="0e53f415fda5f162" providerId="LiveId" clId="{913FB4AF-D711-42F0-8715-AD337AF5B3B8}" dt="2019-09-29T20:06:58.327" v="9" actId="26606"/>
          <ac:picMkLst>
            <pc:docMk/>
            <pc:sldMk cId="2867479353" sldId="260"/>
            <ac:picMk id="3" creationId="{D36C5C8B-20CC-4F42-B27F-F2BEF8E4F12D}"/>
          </ac:picMkLst>
        </pc:picChg>
      </pc:sldChg>
      <pc:sldChg chg="addSp delSp modSp mod setBg">
        <pc:chgData name="Sarah Gothard" userId="0e53f415fda5f162" providerId="LiveId" clId="{913FB4AF-D711-42F0-8715-AD337AF5B3B8}" dt="2019-09-29T20:07:01.305" v="10" actId="26606"/>
        <pc:sldMkLst>
          <pc:docMk/>
          <pc:sldMk cId="2868822508" sldId="261"/>
        </pc:sldMkLst>
        <pc:spChg chg="mod ord">
          <ac:chgData name="Sarah Gothard" userId="0e53f415fda5f162" providerId="LiveId" clId="{913FB4AF-D711-42F0-8715-AD337AF5B3B8}" dt="2019-09-29T20:07:01.305" v="10" actId="26606"/>
          <ac:spMkLst>
            <pc:docMk/>
            <pc:sldMk cId="2868822508" sldId="261"/>
            <ac:spMk id="2" creationId="{57C036C9-9770-460F-86AB-DEA161446D9E}"/>
          </ac:spMkLst>
        </pc:spChg>
        <pc:spChg chg="add">
          <ac:chgData name="Sarah Gothard" userId="0e53f415fda5f162" providerId="LiveId" clId="{913FB4AF-D711-42F0-8715-AD337AF5B3B8}" dt="2019-09-29T20:07:01.305" v="10" actId="26606"/>
          <ac:spMkLst>
            <pc:docMk/>
            <pc:sldMk cId="2868822508" sldId="261"/>
            <ac:spMk id="8" creationId="{01D0AF59-99C3-4251-AB9A-C966C6AD4400}"/>
          </ac:spMkLst>
        </pc:spChg>
        <pc:spChg chg="add">
          <ac:chgData name="Sarah Gothard" userId="0e53f415fda5f162" providerId="LiveId" clId="{913FB4AF-D711-42F0-8715-AD337AF5B3B8}" dt="2019-09-29T20:07:01.305" v="10" actId="26606"/>
          <ac:spMkLst>
            <pc:docMk/>
            <pc:sldMk cId="2868822508" sldId="261"/>
            <ac:spMk id="10" creationId="{1855405F-37A2-4869-9154-F8BE3BECE6C3}"/>
          </ac:spMkLst>
        </pc:spChg>
        <pc:picChg chg="add mod">
          <ac:chgData name="Sarah Gothard" userId="0e53f415fda5f162" providerId="LiveId" clId="{913FB4AF-D711-42F0-8715-AD337AF5B3B8}" dt="2019-09-29T20:07:01.305" v="10" actId="26606"/>
          <ac:picMkLst>
            <pc:docMk/>
            <pc:sldMk cId="2868822508" sldId="261"/>
            <ac:picMk id="3" creationId="{3913D2C8-17E1-483D-94B6-F19644F95987}"/>
          </ac:picMkLst>
        </pc:picChg>
        <pc:picChg chg="del">
          <ac:chgData name="Sarah Gothard" userId="0e53f415fda5f162" providerId="LiveId" clId="{913FB4AF-D711-42F0-8715-AD337AF5B3B8}" dt="2019-09-27T17:48:57.221" v="0" actId="478"/>
          <ac:picMkLst>
            <pc:docMk/>
            <pc:sldMk cId="2868822508" sldId="261"/>
            <ac:picMk id="5" creationId="{ABEB0705-5034-457D-AF0E-41C1B5E44694}"/>
          </ac:picMkLst>
        </pc:picChg>
      </pc:sldChg>
      <pc:sldChg chg="addSp modSp mod setBg">
        <pc:chgData name="Sarah Gothard" userId="0e53f415fda5f162" providerId="LiveId" clId="{913FB4AF-D711-42F0-8715-AD337AF5B3B8}" dt="2019-09-29T20:07:03.995" v="11" actId="26606"/>
        <pc:sldMkLst>
          <pc:docMk/>
          <pc:sldMk cId="3112891627" sldId="262"/>
        </pc:sldMkLst>
        <pc:spChg chg="mod ord">
          <ac:chgData name="Sarah Gothard" userId="0e53f415fda5f162" providerId="LiveId" clId="{913FB4AF-D711-42F0-8715-AD337AF5B3B8}" dt="2019-09-29T20:07:03.995" v="11" actId="26606"/>
          <ac:spMkLst>
            <pc:docMk/>
            <pc:sldMk cId="3112891627" sldId="262"/>
            <ac:spMk id="2" creationId="{86C2455E-C12A-4CF6-AB66-00069CB57DA0}"/>
          </ac:spMkLst>
        </pc:spChg>
        <pc:spChg chg="add">
          <ac:chgData name="Sarah Gothard" userId="0e53f415fda5f162" providerId="LiveId" clId="{913FB4AF-D711-42F0-8715-AD337AF5B3B8}" dt="2019-09-29T20:07:03.995" v="11" actId="26606"/>
          <ac:spMkLst>
            <pc:docMk/>
            <pc:sldMk cId="3112891627" sldId="262"/>
            <ac:spMk id="9" creationId="{01D0AF59-99C3-4251-AB9A-C966C6AD4400}"/>
          </ac:spMkLst>
        </pc:spChg>
        <pc:spChg chg="add">
          <ac:chgData name="Sarah Gothard" userId="0e53f415fda5f162" providerId="LiveId" clId="{913FB4AF-D711-42F0-8715-AD337AF5B3B8}" dt="2019-09-29T20:07:03.995" v="11" actId="26606"/>
          <ac:spMkLst>
            <pc:docMk/>
            <pc:sldMk cId="3112891627" sldId="262"/>
            <ac:spMk id="11" creationId="{1855405F-37A2-4869-9154-F8BE3BECE6C3}"/>
          </ac:spMkLst>
        </pc:spChg>
        <pc:picChg chg="mod">
          <ac:chgData name="Sarah Gothard" userId="0e53f415fda5f162" providerId="LiveId" clId="{913FB4AF-D711-42F0-8715-AD337AF5B3B8}" dt="2019-09-29T20:07:03.995" v="11" actId="26606"/>
          <ac:picMkLst>
            <pc:docMk/>
            <pc:sldMk cId="3112891627" sldId="262"/>
            <ac:picMk id="4" creationId="{C4F6CCA9-1A83-4D6E-ABB6-E13CDEBEBD7B}"/>
          </ac:picMkLst>
        </pc:picChg>
      </pc:sldChg>
      <pc:sldChg chg="addSp modSp mod setBg">
        <pc:chgData name="Sarah Gothard" userId="0e53f415fda5f162" providerId="LiveId" clId="{913FB4AF-D711-42F0-8715-AD337AF5B3B8}" dt="2019-09-29T20:07:06.653" v="12" actId="26606"/>
        <pc:sldMkLst>
          <pc:docMk/>
          <pc:sldMk cId="2203086140" sldId="263"/>
        </pc:sldMkLst>
        <pc:spChg chg="mod ord">
          <ac:chgData name="Sarah Gothard" userId="0e53f415fda5f162" providerId="LiveId" clId="{913FB4AF-D711-42F0-8715-AD337AF5B3B8}" dt="2019-09-29T20:07:06.653" v="12" actId="26606"/>
          <ac:spMkLst>
            <pc:docMk/>
            <pc:sldMk cId="2203086140" sldId="263"/>
            <ac:spMk id="2" creationId="{FE553462-9C4F-42B3-B720-22426F9850F7}"/>
          </ac:spMkLst>
        </pc:spChg>
        <pc:spChg chg="add">
          <ac:chgData name="Sarah Gothard" userId="0e53f415fda5f162" providerId="LiveId" clId="{913FB4AF-D711-42F0-8715-AD337AF5B3B8}" dt="2019-09-29T20:07:06.653" v="12" actId="26606"/>
          <ac:spMkLst>
            <pc:docMk/>
            <pc:sldMk cId="2203086140" sldId="263"/>
            <ac:spMk id="9" creationId="{01D0AF59-99C3-4251-AB9A-C966C6AD4400}"/>
          </ac:spMkLst>
        </pc:spChg>
        <pc:spChg chg="add">
          <ac:chgData name="Sarah Gothard" userId="0e53f415fda5f162" providerId="LiveId" clId="{913FB4AF-D711-42F0-8715-AD337AF5B3B8}" dt="2019-09-29T20:07:06.653" v="12" actId="26606"/>
          <ac:spMkLst>
            <pc:docMk/>
            <pc:sldMk cId="2203086140" sldId="263"/>
            <ac:spMk id="11" creationId="{1855405F-37A2-4869-9154-F8BE3BECE6C3}"/>
          </ac:spMkLst>
        </pc:spChg>
        <pc:picChg chg="mod">
          <ac:chgData name="Sarah Gothard" userId="0e53f415fda5f162" providerId="LiveId" clId="{913FB4AF-D711-42F0-8715-AD337AF5B3B8}" dt="2019-09-29T20:07:06.653" v="12" actId="26606"/>
          <ac:picMkLst>
            <pc:docMk/>
            <pc:sldMk cId="2203086140" sldId="263"/>
            <ac:picMk id="4" creationId="{52C94CCD-4375-4070-B1D4-6D2233F6D906}"/>
          </ac:picMkLst>
        </pc:picChg>
      </pc:sldChg>
      <pc:sldChg chg="addSp delSp modSp mod setBg">
        <pc:chgData name="Sarah Gothard" userId="0e53f415fda5f162" providerId="LiveId" clId="{913FB4AF-D711-42F0-8715-AD337AF5B3B8}" dt="2019-09-29T20:07:17.800" v="15" actId="26606"/>
        <pc:sldMkLst>
          <pc:docMk/>
          <pc:sldMk cId="2050487735" sldId="264"/>
        </pc:sldMkLst>
        <pc:spChg chg="mod ord">
          <ac:chgData name="Sarah Gothard" userId="0e53f415fda5f162" providerId="LiveId" clId="{913FB4AF-D711-42F0-8715-AD337AF5B3B8}" dt="2019-09-29T20:07:17.800" v="15" actId="26606"/>
          <ac:spMkLst>
            <pc:docMk/>
            <pc:sldMk cId="2050487735" sldId="264"/>
            <ac:spMk id="2" creationId="{AAAC1060-B7A4-4EF1-9B0A-FF202303C2A9}"/>
          </ac:spMkLst>
        </pc:spChg>
        <pc:spChg chg="add del">
          <ac:chgData name="Sarah Gothard" userId="0e53f415fda5f162" providerId="LiveId" clId="{913FB4AF-D711-42F0-8715-AD337AF5B3B8}" dt="2019-09-29T20:07:17.784" v="14" actId="26606"/>
          <ac:spMkLst>
            <pc:docMk/>
            <pc:sldMk cId="2050487735" sldId="264"/>
            <ac:spMk id="11" creationId="{B9FF99BD-075F-4761-A995-6FC574BD25EA}"/>
          </ac:spMkLst>
        </pc:spChg>
        <pc:spChg chg="add del">
          <ac:chgData name="Sarah Gothard" userId="0e53f415fda5f162" providerId="LiveId" clId="{913FB4AF-D711-42F0-8715-AD337AF5B3B8}" dt="2019-09-29T20:07:17.784" v="14" actId="26606"/>
          <ac:spMkLst>
            <pc:docMk/>
            <pc:sldMk cId="2050487735" sldId="264"/>
            <ac:spMk id="13" creationId="{A7B21A54-9BA3-4EA9-B460-5A829ADD9051}"/>
          </ac:spMkLst>
        </pc:spChg>
        <pc:spChg chg="add del">
          <ac:chgData name="Sarah Gothard" userId="0e53f415fda5f162" providerId="LiveId" clId="{913FB4AF-D711-42F0-8715-AD337AF5B3B8}" dt="2019-09-29T20:07:17.784" v="14" actId="26606"/>
          <ac:spMkLst>
            <pc:docMk/>
            <pc:sldMk cId="2050487735" sldId="264"/>
            <ac:spMk id="15" creationId="{6FA8F714-B9D8-488A-8CCA-E9948FF913A9}"/>
          </ac:spMkLst>
        </pc:spChg>
        <pc:spChg chg="add">
          <ac:chgData name="Sarah Gothard" userId="0e53f415fda5f162" providerId="LiveId" clId="{913FB4AF-D711-42F0-8715-AD337AF5B3B8}" dt="2019-09-29T20:07:17.800" v="15" actId="26606"/>
          <ac:spMkLst>
            <pc:docMk/>
            <pc:sldMk cId="2050487735" sldId="264"/>
            <ac:spMk id="17" creationId="{01D0AF59-99C3-4251-AB9A-C966C6AD4400}"/>
          </ac:spMkLst>
        </pc:spChg>
        <pc:spChg chg="add">
          <ac:chgData name="Sarah Gothard" userId="0e53f415fda5f162" providerId="LiveId" clId="{913FB4AF-D711-42F0-8715-AD337AF5B3B8}" dt="2019-09-29T20:07:17.800" v="15" actId="26606"/>
          <ac:spMkLst>
            <pc:docMk/>
            <pc:sldMk cId="2050487735" sldId="264"/>
            <ac:spMk id="18" creationId="{1855405F-37A2-4869-9154-F8BE3BECE6C3}"/>
          </ac:spMkLst>
        </pc:spChg>
        <pc:picChg chg="mod">
          <ac:chgData name="Sarah Gothard" userId="0e53f415fda5f162" providerId="LiveId" clId="{913FB4AF-D711-42F0-8715-AD337AF5B3B8}" dt="2019-09-29T20:07:17.800" v="15" actId="26606"/>
          <ac:picMkLst>
            <pc:docMk/>
            <pc:sldMk cId="2050487735" sldId="264"/>
            <ac:picMk id="6" creationId="{012BEBBB-78AE-4750-9F36-136A4D831999}"/>
          </ac:picMkLst>
        </pc:picChg>
      </pc:sldChg>
      <pc:sldChg chg="addSp modSp mod setBg">
        <pc:chgData name="Sarah Gothard" userId="0e53f415fda5f162" providerId="LiveId" clId="{913FB4AF-D711-42F0-8715-AD337AF5B3B8}" dt="2019-09-29T20:07:25.055" v="16" actId="26606"/>
        <pc:sldMkLst>
          <pc:docMk/>
          <pc:sldMk cId="1660772403" sldId="265"/>
        </pc:sldMkLst>
        <pc:spChg chg="mod ord">
          <ac:chgData name="Sarah Gothard" userId="0e53f415fda5f162" providerId="LiveId" clId="{913FB4AF-D711-42F0-8715-AD337AF5B3B8}" dt="2019-09-29T20:07:25.055" v="16" actId="26606"/>
          <ac:spMkLst>
            <pc:docMk/>
            <pc:sldMk cId="1660772403" sldId="265"/>
            <ac:spMk id="2" creationId="{204088E6-5242-4F26-B1AD-52648289EF2E}"/>
          </ac:spMkLst>
        </pc:spChg>
        <pc:spChg chg="add">
          <ac:chgData name="Sarah Gothard" userId="0e53f415fda5f162" providerId="LiveId" clId="{913FB4AF-D711-42F0-8715-AD337AF5B3B8}" dt="2019-09-29T20:07:25.055" v="16" actId="26606"/>
          <ac:spMkLst>
            <pc:docMk/>
            <pc:sldMk cId="1660772403" sldId="265"/>
            <ac:spMk id="9" creationId="{01D0AF59-99C3-4251-AB9A-C966C6AD4400}"/>
          </ac:spMkLst>
        </pc:spChg>
        <pc:spChg chg="add">
          <ac:chgData name="Sarah Gothard" userId="0e53f415fda5f162" providerId="LiveId" clId="{913FB4AF-D711-42F0-8715-AD337AF5B3B8}" dt="2019-09-29T20:07:25.055" v="16" actId="26606"/>
          <ac:spMkLst>
            <pc:docMk/>
            <pc:sldMk cId="1660772403" sldId="265"/>
            <ac:spMk id="11" creationId="{1855405F-37A2-4869-9154-F8BE3BECE6C3}"/>
          </ac:spMkLst>
        </pc:spChg>
        <pc:picChg chg="mod">
          <ac:chgData name="Sarah Gothard" userId="0e53f415fda5f162" providerId="LiveId" clId="{913FB4AF-D711-42F0-8715-AD337AF5B3B8}" dt="2019-09-29T20:07:25.055" v="16" actId="26606"/>
          <ac:picMkLst>
            <pc:docMk/>
            <pc:sldMk cId="1660772403" sldId="265"/>
            <ac:picMk id="4" creationId="{F2033B2D-FDAB-4F53-8DE7-F1A668C4F36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42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1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1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681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0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2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4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5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3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5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E18D4A-7A24-44E3-9CD4-4C7099BB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77" y="2393507"/>
            <a:ext cx="9951041" cy="206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36858-1FFC-A615-461A-665DEF5E6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0"/>
            <a:ext cx="12148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58315-C551-F3EC-E461-92AD7FC5D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DD8CA-87D6-C18F-665F-107B37A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A11EA7-C7D7-3C1E-E6B9-49EC646F9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2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94544-F3A8-ED96-9266-6C0E6C106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4338EA-A4F2-CF64-A743-DFA7669AB2B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AAE91-6F09-B690-3945-22D581D68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1575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709DF-C0AF-3741-6E74-D74A84875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603DC0-4EE1-D705-2B1C-054923BA5E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C05CA-C334-8A7E-1B75-BE37DF907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7199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C34EE-5C94-A48B-302E-07A74FEE1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71CEED-1A3A-5C80-FBDE-660D6766080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BE394-4C67-67D7-B748-ECE86D79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8342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DDF00-7D85-74DA-17A0-3BB7D6392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3DD2B-E9F0-6B65-7139-94EE55FE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0783F1-AA7D-47CA-B455-B857B56B1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7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83094-4F63-0A0B-7909-7F4652D95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657032-EF59-674C-1818-C2B7C505E57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0749A-D336-BBE7-8F2A-2A23C011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9501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A0352-C37F-BE18-F154-51CFDDECE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AF5D1D-5EEB-669F-0680-E5A8DCF3ABA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11DA6A-10B4-B3BD-25BC-736794DD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86949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2019-09-29T20:07:25Z</dcterms:created>
  <dcterms:modified xsi:type="dcterms:W3CDTF">2025-12-05T18:41:02Z</dcterms:modified>
</cp:coreProperties>
</file>