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54" r:id="rId9"/>
    <p:sldId id="344" r:id="rId10"/>
    <p:sldId id="345" r:id="rId11"/>
    <p:sldId id="35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54"/>
            <p14:sldId id="344"/>
            <p14:sldId id="345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6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7B2123-F456-5044-4388-171EB30ED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18" y="2561217"/>
            <a:ext cx="10111563" cy="173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790C3-6C51-0099-B632-A9DA07F8E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A983E3-68A4-E9BB-907A-444239BD15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C527A-C489-53BD-E74E-78E378F1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212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6BE289-73CF-2F5D-1C95-F655411DA9E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80962-C119-9131-592D-69C731580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C48AC8-23DF-D64E-F99A-060A6AE4068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807558-71C9-D828-C5A2-7F152CCA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503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681CA-82B9-646E-1822-CFDEAFAE3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029B5F-BE3F-60B4-044F-0485A3137F6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49DB6-1B08-2732-92E8-EB09CA95B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194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01DC2-BA21-8388-F3F3-6EFB307F5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CA133C-8554-3A53-C721-C6943FCCEB9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2FD73-0977-FBE3-C01B-80D8DEEF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8811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AD95B-8A26-58B4-39D3-4AE3C8E04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486F21-EA0F-56EE-2CCA-61373602D8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7E65B2-8B53-E21B-19C7-8AFF3F49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836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D611-8401-75E7-7646-C14FACBDA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52394FE-7A4A-DB87-7102-0E188E813CE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D0B155-7EDC-E64F-638A-259D6E99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5178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5592D-01AD-49F1-4F6D-214DF070A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5DD044-059A-6DF7-0CF7-1E98129D41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89328-40B2-2A4C-8F22-53D45E06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4446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B87C5-D252-C6A8-2C0D-EA478BA86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38D13D-F51D-F28E-9E21-9198540A749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99AE8-9E75-6361-3011-79343767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96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2025-08-20T01:43:46Z</dcterms:modified>
</cp:coreProperties>
</file>