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4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1160" autoAdjust="0"/>
  </p:normalViewPr>
  <p:slideViewPr>
    <p:cSldViewPr snapToGrid="0" showGuides="1">
      <p:cViewPr varScale="1">
        <p:scale>
          <a:sx n="66" d="100"/>
          <a:sy n="66" d="100"/>
        </p:scale>
        <p:origin x="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BD98-8380-4076-B2D5-1CC239AA9AC8}" type="datetime1">
              <a:rPr lang="en-US" smtClean="0"/>
              <a:t>7/10/2025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1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44EA-4337-4E83-88C4-FED3B5E65692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2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1CB5E-EB98-42EA-BE4C-5A1B8D292BF1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2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2480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4464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7/10/2025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21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03366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99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58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967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73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78E9F-3EC6-4A50-A800-69E9D226259A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584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78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6098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596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128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43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7720-F0A2-476F-A2A6-82239501A5F8}" type="datetime1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42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F5EA-9A07-47EE-A62D-7DCADA4B3D7A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1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2FF2-0A5A-4BE3-A70C-D3C9C4AF6E7D}" type="datetime1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2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6BF7-1634-48C6-8590-70D70B609D90}" type="datetime1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0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CB24-AC07-4739-99CA-F9216BBFE131}" type="datetime1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8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E667-57B4-41A4-A1B3-CD4207AA9B46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7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97FBA-FC12-4A60-862E-F88C81BE947F}" type="datetime1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7E814-F347-4B97-886E-B7639233134C}" type="datetime1">
              <a:rPr lang="en-US" smtClean="0"/>
              <a:t>7/10/2025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8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4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279300-BB88-A608-9980-16A322428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DB82DD9C-0C4F-B336-570E-E6D4C97EFCE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47327"/>
            <a:ext cx="12192000" cy="617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582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FF1F2D3-2052-34DF-EADD-1CC5571793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7560"/>
            <a:ext cx="12192000" cy="645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11" name="Content Placeholder 10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A52D7C59-302D-AC6F-7DC9-CDD151ACC83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214"/>
            <a:ext cx="12192000" cy="665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29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DB82DD9C-0C4F-B336-570E-E6D4C97EFCE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47327"/>
            <a:ext cx="12192000" cy="617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220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66C99FD-9126-621E-E54A-DD2211380CB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1316"/>
            <a:ext cx="12192000" cy="634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61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CA1EADF-C000-2A23-1397-43D1D6A52AF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9024"/>
            <a:ext cx="12192000" cy="6627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60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DB82DD9C-0C4F-B336-570E-E6D4C97EFCE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47327"/>
            <a:ext cx="12192000" cy="6171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830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 descr="A black background with a black square&#10;&#10;Description automatically generated">
            <a:extLst>
              <a:ext uri="{FF2B5EF4-FFF2-40B4-BE49-F238E27FC236}">
                <a16:creationId xmlns:a16="http://schemas.microsoft.com/office/drawing/2014/main" id="{A15FD425-2B6A-40E9-9C8E-B3D44297C04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7732"/>
            <a:ext cx="12192000" cy="635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841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87678" y="6599790"/>
            <a:ext cx="4114800" cy="365125"/>
          </a:xfrm>
        </p:spPr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8EFF840-D28A-D32F-6313-961C1C56416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82451" cy="678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87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77d2c9a-624e-4efe-8958-ee35a71c0d71}" enabled="0" method="" siteId="{677d2c9a-624e-4efe-8958-ee35a71c0d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52</cp:revision>
  <dcterms:created xsi:type="dcterms:W3CDTF">2019-09-28T20:24:12Z</dcterms:created>
  <dcterms:modified xsi:type="dcterms:W3CDTF">2025-07-10T23:34:00Z</dcterms:modified>
</cp:coreProperties>
</file>