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26" r:id="rId1"/>
    <p:sldMasterId id="2147484344" r:id="rId2"/>
  </p:sldMasterIdLst>
  <p:notesMasterIdLst>
    <p:notesMasterId r:id="rId12"/>
  </p:notesMasterIdLst>
  <p:handoutMasterIdLst>
    <p:handoutMasterId r:id="rId13"/>
  </p:handoutMasterIdLst>
  <p:sldIdLst>
    <p:sldId id="339" r:id="rId3"/>
    <p:sldId id="263" r:id="rId4"/>
    <p:sldId id="264" r:id="rId5"/>
    <p:sldId id="265" r:id="rId6"/>
    <p:sldId id="273" r:id="rId7"/>
    <p:sldId id="267" r:id="rId8"/>
    <p:sldId id="275" r:id="rId9"/>
    <p:sldId id="276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1707"/>
    <a:srgbClr val="3E0000"/>
    <a:srgbClr val="212123"/>
    <a:srgbClr val="263D17"/>
    <a:srgbClr val="000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160" autoAdjust="0"/>
  </p:normalViewPr>
  <p:slideViewPr>
    <p:cSldViewPr snapToGrid="0" showGuides="1">
      <p:cViewPr varScale="1">
        <p:scale>
          <a:sx n="33" d="100"/>
          <a:sy n="33" d="100"/>
        </p:scale>
        <p:origin x="8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99C28237-CEDA-411F-B25F-A223059C6EB0}"/>
    <pc:docChg chg="undo custSel addSld delSld modSld">
      <pc:chgData name="Sarah Gothard" userId="0e53f415fda5f162" providerId="LiveId" clId="{99C28237-CEDA-411F-B25F-A223059C6EB0}" dt="2021-10-23T22:11:15.280" v="14" actId="1076"/>
      <pc:docMkLst>
        <pc:docMk/>
      </pc:docMkLst>
      <pc:sldChg chg="addSp delSp modSp mod">
        <pc:chgData name="Sarah Gothard" userId="0e53f415fda5f162" providerId="LiveId" clId="{99C28237-CEDA-411F-B25F-A223059C6EB0}" dt="2021-10-23T22:11:15.280" v="14" actId="1076"/>
        <pc:sldMkLst>
          <pc:docMk/>
          <pc:sldMk cId="2283823717" sldId="267"/>
        </pc:sldMkLst>
        <pc:picChg chg="del">
          <ac:chgData name="Sarah Gothard" userId="0e53f415fda5f162" providerId="LiveId" clId="{99C28237-CEDA-411F-B25F-A223059C6EB0}" dt="2021-10-23T22:08:59.916" v="0" actId="478"/>
          <ac:picMkLst>
            <pc:docMk/>
            <pc:sldMk cId="2283823717" sldId="267"/>
            <ac:picMk id="3" creationId="{ADEE253E-7EA7-4C10-97C4-FAE2DA1AF6AA}"/>
          </ac:picMkLst>
        </pc:picChg>
        <pc:picChg chg="add del mod">
          <ac:chgData name="Sarah Gothard" userId="0e53f415fda5f162" providerId="LiveId" clId="{99C28237-CEDA-411F-B25F-A223059C6EB0}" dt="2021-10-23T22:09:52.939" v="11" actId="478"/>
          <ac:picMkLst>
            <pc:docMk/>
            <pc:sldMk cId="2283823717" sldId="267"/>
            <ac:picMk id="6" creationId="{01F94450-70E2-421D-817A-FF048D742886}"/>
          </ac:picMkLst>
        </pc:picChg>
        <pc:picChg chg="add mod">
          <ac:chgData name="Sarah Gothard" userId="0e53f415fda5f162" providerId="LiveId" clId="{99C28237-CEDA-411F-B25F-A223059C6EB0}" dt="2021-10-23T22:11:15.280" v="14" actId="1076"/>
          <ac:picMkLst>
            <pc:docMk/>
            <pc:sldMk cId="2283823717" sldId="267"/>
            <ac:picMk id="8" creationId="{54F469B1-9A72-4A89-A7C1-3B858B4E3883}"/>
          </ac:picMkLst>
        </pc:picChg>
      </pc:sldChg>
      <pc:sldChg chg="add">
        <pc:chgData name="Sarah Gothard" userId="0e53f415fda5f162" providerId="LiveId" clId="{99C28237-CEDA-411F-B25F-A223059C6EB0}" dt="2021-10-23T22:09:33.837" v="10" actId="2890"/>
        <pc:sldMkLst>
          <pc:docMk/>
          <pc:sldMk cId="1431881904" sldId="275"/>
        </pc:sldMkLst>
      </pc:sldChg>
      <pc:sldChg chg="new del">
        <pc:chgData name="Sarah Gothard" userId="0e53f415fda5f162" providerId="LiveId" clId="{99C28237-CEDA-411F-B25F-A223059C6EB0}" dt="2021-10-23T22:09:27.350" v="9" actId="680"/>
        <pc:sldMkLst>
          <pc:docMk/>
          <pc:sldMk cId="2954491401" sldId="275"/>
        </pc:sldMkLst>
      </pc:sldChg>
      <pc:sldChg chg="add replId">
        <pc:chgData name="Sarah Gothard" userId="0e53f415fda5f162" providerId="LiveId" clId="{99C28237-CEDA-411F-B25F-A223059C6EB0}" dt="2021-10-23T22:09:33.837" v="10" actId="2890"/>
        <pc:sldMkLst>
          <pc:docMk/>
          <pc:sldMk cId="2452817522" sldId="27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5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07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49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51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54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69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96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15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05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1815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5678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762487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4856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3360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1292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47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40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99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5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592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2712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8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4767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67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23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28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287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16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0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85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71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284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6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6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3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5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0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1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4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37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  <p:sldLayoutId id="2147484339" r:id="rId13"/>
    <p:sldLayoutId id="2147484340" r:id="rId14"/>
    <p:sldLayoutId id="2147484341" r:id="rId15"/>
    <p:sldLayoutId id="2147484342" r:id="rId16"/>
    <p:sldLayoutId id="2147484343" r:id="rId17"/>
    <p:sldLayoutId id="2147484309" r:id="rId18"/>
    <p:sldLayoutId id="2147484310" r:id="rId1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0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  <p:sldLayoutId id="2147484356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6C28D0-0685-403D-AC42-336B00D82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17" y="2446096"/>
            <a:ext cx="10633587" cy="193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2D4C44-7286-9191-79C9-DC8FEB7483C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1208F4-AEB3-B4C8-E3B5-934E820A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05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7E9843-47F9-94CE-929A-7FB488057B5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F5D5DA6-802A-8E79-BD61-35E7FB9DC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132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787C06-D4A3-062E-24D4-5E335B4045D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9184C49-98B0-47AF-E681-2F58427D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80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804E4F-65B3-0B5D-F3B0-D95944ACCE5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997E89-2AB7-2476-EBAC-C6B7A368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518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4BFF4B-7E24-843F-0E59-67C7076D597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FCD20-EDB2-2B7D-60FA-CBF49E36D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82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065855-A8C5-07BD-AC52-B027551640A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0690DC9-2488-D669-2E59-06900F197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881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19804D-FAC5-D922-4B48-5E7EDD7B083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501847A-35FC-1C2F-AF4E-1CFEAD4F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1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313451-B375-11FE-44B2-276A8C34EEC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3EE963-67EB-6FD7-FFFE-743317A4A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0345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" id="{1233FB22-A860-4BAC-910F-60A21D8BCCE4}" vid="{48862705-1A05-4258-907E-E796D5700CA5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69</Words>
  <Application>Microsoft Office PowerPoint</Application>
  <PresentationFormat>Widescreen</PresentationFormat>
  <Paragraphs>19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Calisto MT</vt:lpstr>
      <vt:lpstr>Wingdings 2</vt:lpstr>
      <vt:lpstr>Hymn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3</cp:revision>
  <dcterms:created xsi:type="dcterms:W3CDTF">2019-10-03T14:51:38Z</dcterms:created>
  <dcterms:modified xsi:type="dcterms:W3CDTF">2026-01-23T22:32:36Z</dcterms:modified>
</cp:coreProperties>
</file>