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34" r:id="rId4"/>
    <p:sldId id="340" r:id="rId5"/>
    <p:sldId id="341" r:id="rId6"/>
    <p:sldId id="342" r:id="rId7"/>
    <p:sldId id="351" r:id="rId8"/>
    <p:sldId id="352" r:id="rId9"/>
    <p:sldId id="343" r:id="rId10"/>
    <p:sldId id="353" r:id="rId11"/>
    <p:sldId id="35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51"/>
            <p14:sldId id="352"/>
            <p14:sldId id="343"/>
            <p14:sldId id="353"/>
            <p14:sldId id="3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3392CC-E39C-215B-63B7-C77427F51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67" y="2197994"/>
            <a:ext cx="10536865" cy="2462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69C91-4C46-9EB1-0D70-38F066CD0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9F2EDDC-3C59-290A-69B2-F8D8AA0A5EF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40741"/>
            <a:ext cx="12192000" cy="51765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9EA75-5565-5352-D863-E45527F7D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25269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4">
            <a:extLst>
              <a:ext uri="{FF2B5EF4-FFF2-40B4-BE49-F238E27FC236}">
                <a16:creationId xmlns:a16="http://schemas.microsoft.com/office/drawing/2014/main" id="{FA64594E-70F8-6FF2-F7BF-E98AD0B7044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6404" y="0"/>
            <a:ext cx="12159192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157B7-5220-D2D7-B00D-DBC3A527E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E2B7A2B-1201-7ECB-2108-9381A6449F9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5406A0-5C96-153C-D3C6-FBE2D0FCB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72583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0F946-0866-E4FD-E6B9-F8828C480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6F1F6CB-61B2-8570-D335-19C2DABD9F1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40741"/>
            <a:ext cx="12192000" cy="51765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432886-E6E7-83E1-8241-89765F4B0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2739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09DD7-B24C-3D0C-B01B-6394F2EF6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64E12C1-A3B4-53BB-AF35-E3E899AD31F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543742-BFAF-5770-6A6D-386B72F92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6728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C8A88-8A95-E127-E782-A70C50F9B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144A1C8-A452-8734-3D83-94CFF2B105A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46949-6FCE-D152-83D5-8123DB959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7518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F0F3C-5EF2-CE19-C617-9771AAF6A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EC4041-6556-B65E-97E8-5162223E119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40741"/>
            <a:ext cx="12192000" cy="51765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4379B-5BCA-8331-2812-4A2D6DFC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30497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191F3-DCEB-53AE-50A5-B158453DC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8456D8-7BCC-015B-D7FE-280E52A948B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983C72-E436-B372-DBBE-A68663DEB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7909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61D14-1431-2941-2721-FA6433D24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846DAD-88BD-2362-BE95-CB14B8F3CB2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FED73-27F6-7A07-8F23-74CFE6471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3766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2025-08-16T00:40:32Z</dcterms:modified>
</cp:coreProperties>
</file>