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EC9AC7-879F-42BB-9CE4-765108E7F66B}" v="19" dt="2019-09-25T19:12:49.707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3636753C-2117-4AFB-95FB-3286573AD5A7}"/>
  </pc:docChgLst>
  <pc:docChgLst>
    <pc:chgData name="Sarah Gothard" userId="0e53f415fda5f162" providerId="LiveId" clId="{0233E1D1-F490-41E5-80C9-9233F6B81BE0}"/>
  </pc:docChgLst>
  <pc:docChgLst>
    <pc:chgData name="Sarah Gothard" userId="0e53f415fda5f162" providerId="LiveId" clId="{E15033D9-2CF2-44F3-86AF-71F1D8715D34}"/>
  </pc:docChgLst>
  <pc:docChgLst>
    <pc:chgData name="Sarah Gothard" userId="0e53f415fda5f162" providerId="LiveId" clId="{70EC9AC7-879F-42BB-9CE4-765108E7F66B}"/>
    <pc:docChg chg="undo custSel mod addSld delSld modSld">
      <pc:chgData name="Sarah Gothard" userId="0e53f415fda5f162" providerId="LiveId" clId="{70EC9AC7-879F-42BB-9CE4-765108E7F66B}" dt="2019-10-03T18:24:50.614" v="73" actId="26606"/>
      <pc:docMkLst>
        <pc:docMk/>
      </pc:docMkLst>
      <pc:sldChg chg="addSp delSp modSp mod setBg">
        <pc:chgData name="Sarah Gothard" userId="0e53f415fda5f162" providerId="LiveId" clId="{70EC9AC7-879F-42BB-9CE4-765108E7F66B}" dt="2019-10-03T18:24:11.426" v="62" actId="26606"/>
        <pc:sldMkLst>
          <pc:docMk/>
          <pc:sldMk cId="2211167003" sldId="257"/>
        </pc:sldMkLst>
        <pc:spChg chg="mod ord">
          <ac:chgData name="Sarah Gothard" userId="0e53f415fda5f162" providerId="LiveId" clId="{70EC9AC7-879F-42BB-9CE4-765108E7F66B}" dt="2019-10-03T18:24:11.426" v="62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70EC9AC7-879F-42BB-9CE4-765108E7F66B}" dt="2019-10-03T18:24:11.426" v="62" actId="26606"/>
          <ac:spMkLst>
            <pc:docMk/>
            <pc:sldMk cId="2211167003" sldId="257"/>
            <ac:spMk id="7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11.426" v="62" actId="26606"/>
          <ac:spMkLst>
            <pc:docMk/>
            <pc:sldMk cId="2211167003" sldId="257"/>
            <ac:spMk id="8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4.738" v="56" actId="26606"/>
          <ac:spMkLst>
            <pc:docMk/>
            <pc:sldMk cId="2211167003" sldId="257"/>
            <ac:spMk id="10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4.738" v="56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70EC9AC7-879F-42BB-9CE4-765108E7F66B}" dt="2019-10-03T18:24:11.426" v="62" actId="26606"/>
          <ac:picMkLst>
            <pc:docMk/>
            <pc:sldMk cId="2211167003" sldId="257"/>
            <ac:picMk id="3" creationId="{56F1F84C-2378-4A3C-AE19-3580C49BBC1D}"/>
          </ac:picMkLst>
        </pc:picChg>
      </pc:sldChg>
      <pc:sldChg chg="addSp delSp modSp mod setBg">
        <pc:chgData name="Sarah Gothard" userId="0e53f415fda5f162" providerId="LiveId" clId="{70EC9AC7-879F-42BB-9CE4-765108E7F66B}" dt="2019-10-03T18:24:14.478" v="63" actId="26606"/>
        <pc:sldMkLst>
          <pc:docMk/>
          <pc:sldMk cId="3028112415" sldId="258"/>
        </pc:sldMkLst>
        <pc:spChg chg="mod ord">
          <ac:chgData name="Sarah Gothard" userId="0e53f415fda5f162" providerId="LiveId" clId="{70EC9AC7-879F-42BB-9CE4-765108E7F66B}" dt="2019-10-03T18:24:14.478" v="63" actId="26606"/>
          <ac:spMkLst>
            <pc:docMk/>
            <pc:sldMk cId="3028112415" sldId="258"/>
            <ac:spMk id="4" creationId="{54D91C87-C7AF-4143-B297-84626E631890}"/>
          </ac:spMkLst>
        </pc:spChg>
        <pc:spChg chg="add">
          <ac:chgData name="Sarah Gothard" userId="0e53f415fda5f162" providerId="LiveId" clId="{70EC9AC7-879F-42BB-9CE4-765108E7F66B}" dt="2019-10-03T18:24:14.478" v="63" actId="26606"/>
          <ac:spMkLst>
            <pc:docMk/>
            <pc:sldMk cId="3028112415" sldId="258"/>
            <ac:spMk id="6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14.478" v="63" actId="26606"/>
          <ac:spMkLst>
            <pc:docMk/>
            <pc:sldMk cId="3028112415" sldId="258"/>
            <ac:spMk id="7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4.518" v="55" actId="26606"/>
          <ac:spMkLst>
            <pc:docMk/>
            <pc:sldMk cId="3028112415" sldId="258"/>
            <ac:spMk id="9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4.518" v="55" actId="26606"/>
          <ac:spMkLst>
            <pc:docMk/>
            <pc:sldMk cId="3028112415" sldId="258"/>
            <ac:spMk id="11" creationId="{1855405F-37A2-4869-9154-F8BE3BECE6C3}"/>
          </ac:spMkLst>
        </pc:spChg>
        <pc:picChg chg="del">
          <ac:chgData name="Sarah Gothard" userId="0e53f415fda5f162" providerId="LiveId" clId="{70EC9AC7-879F-42BB-9CE4-765108E7F66B}" dt="2019-09-25T18:49:27.531" v="0" actId="478"/>
          <ac:picMkLst>
            <pc:docMk/>
            <pc:sldMk cId="3028112415" sldId="258"/>
            <ac:picMk id="2" creationId="{2BBC4525-45A0-4A5F-8515-C115C9EA90C0}"/>
          </ac:picMkLst>
        </pc:picChg>
        <pc:picChg chg="add mod">
          <ac:chgData name="Sarah Gothard" userId="0e53f415fda5f162" providerId="LiveId" clId="{70EC9AC7-879F-42BB-9CE4-765108E7F66B}" dt="2019-10-03T18:24:14.478" v="63" actId="26606"/>
          <ac:picMkLst>
            <pc:docMk/>
            <pc:sldMk cId="3028112415" sldId="258"/>
            <ac:picMk id="3" creationId="{6ACBE1CB-85F5-4F8D-B6FD-3E4EF500969B}"/>
          </ac:picMkLst>
        </pc:picChg>
      </pc:sldChg>
      <pc:sldChg chg="addSp delSp modSp mod setBg">
        <pc:chgData name="Sarah Gothard" userId="0e53f415fda5f162" providerId="LiveId" clId="{70EC9AC7-879F-42BB-9CE4-765108E7F66B}" dt="2019-10-03T18:24:18.831" v="64" actId="26606"/>
        <pc:sldMkLst>
          <pc:docMk/>
          <pc:sldMk cId="2207307073" sldId="259"/>
        </pc:sldMkLst>
        <pc:spChg chg="mod ord">
          <ac:chgData name="Sarah Gothard" userId="0e53f415fda5f162" providerId="LiveId" clId="{70EC9AC7-879F-42BB-9CE4-765108E7F66B}" dt="2019-10-03T18:24:18.831" v="64" actId="26606"/>
          <ac:spMkLst>
            <pc:docMk/>
            <pc:sldMk cId="2207307073" sldId="259"/>
            <ac:spMk id="4" creationId="{BB34865E-C048-4828-A62D-89EC8438DF33}"/>
          </ac:spMkLst>
        </pc:spChg>
        <pc:spChg chg="add">
          <ac:chgData name="Sarah Gothard" userId="0e53f415fda5f162" providerId="LiveId" clId="{70EC9AC7-879F-42BB-9CE4-765108E7F66B}" dt="2019-10-03T18:24:18.831" v="64" actId="26606"/>
          <ac:spMkLst>
            <pc:docMk/>
            <pc:sldMk cId="2207307073" sldId="259"/>
            <ac:spMk id="9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18.831" v="64" actId="26606"/>
          <ac:spMkLst>
            <pc:docMk/>
            <pc:sldMk cId="2207307073" sldId="259"/>
            <ac:spMk id="10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4.070" v="53" actId="26606"/>
          <ac:spMkLst>
            <pc:docMk/>
            <pc:sldMk cId="2207307073" sldId="259"/>
            <ac:spMk id="12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4.070" v="53" actId="26606"/>
          <ac:spMkLst>
            <pc:docMk/>
            <pc:sldMk cId="2207307073" sldId="259"/>
            <ac:spMk id="14" creationId="{1855405F-37A2-4869-9154-F8BE3BECE6C3}"/>
          </ac:spMkLst>
        </pc:spChg>
        <pc:picChg chg="del">
          <ac:chgData name="Sarah Gothard" userId="0e53f415fda5f162" providerId="LiveId" clId="{70EC9AC7-879F-42BB-9CE4-765108E7F66B}" dt="2019-09-25T18:49:29.830" v="1" actId="478"/>
          <ac:picMkLst>
            <pc:docMk/>
            <pc:sldMk cId="2207307073" sldId="259"/>
            <ac:picMk id="2" creationId="{1123524C-B25E-4A3B-B0AA-03E4AB4A3328}"/>
          </ac:picMkLst>
        </pc:picChg>
        <pc:picChg chg="add del">
          <ac:chgData name="Sarah Gothard" userId="0e53f415fda5f162" providerId="LiveId" clId="{70EC9AC7-879F-42BB-9CE4-765108E7F66B}" dt="2019-09-25T19:00:35.654" v="22" actId="478"/>
          <ac:picMkLst>
            <pc:docMk/>
            <pc:sldMk cId="2207307073" sldId="259"/>
            <ac:picMk id="3" creationId="{E2AEEDA6-FC7D-4B78-8FDD-08F5AB52C2F7}"/>
          </ac:picMkLst>
        </pc:picChg>
        <pc:picChg chg="add del">
          <ac:chgData name="Sarah Gothard" userId="0e53f415fda5f162" providerId="LiveId" clId="{70EC9AC7-879F-42BB-9CE4-765108E7F66B}" dt="2019-09-25T19:01:11.394" v="24" actId="478"/>
          <ac:picMkLst>
            <pc:docMk/>
            <pc:sldMk cId="2207307073" sldId="259"/>
            <ac:picMk id="5" creationId="{C621BE8B-38C3-42E0-9448-C85B55ADD8BF}"/>
          </ac:picMkLst>
        </pc:picChg>
        <pc:picChg chg="add del">
          <ac:chgData name="Sarah Gothard" userId="0e53f415fda5f162" providerId="LiveId" clId="{70EC9AC7-879F-42BB-9CE4-765108E7F66B}" dt="2019-09-25T19:01:52.379" v="26" actId="478"/>
          <ac:picMkLst>
            <pc:docMk/>
            <pc:sldMk cId="2207307073" sldId="259"/>
            <ac:picMk id="6" creationId="{7B7E28AD-49A0-463E-8861-DCC00AEF60A0}"/>
          </ac:picMkLst>
        </pc:picChg>
        <pc:picChg chg="add mod">
          <ac:chgData name="Sarah Gothard" userId="0e53f415fda5f162" providerId="LiveId" clId="{70EC9AC7-879F-42BB-9CE4-765108E7F66B}" dt="2019-10-03T18:24:18.831" v="64" actId="26606"/>
          <ac:picMkLst>
            <pc:docMk/>
            <pc:sldMk cId="2207307073" sldId="259"/>
            <ac:picMk id="7" creationId="{45A7A751-2240-406A-A58D-EEC3F5F24702}"/>
          </ac:picMkLst>
        </pc:picChg>
      </pc:sldChg>
      <pc:sldChg chg="addSp delSp modSp mod setBg">
        <pc:chgData name="Sarah Gothard" userId="0e53f415fda5f162" providerId="LiveId" clId="{70EC9AC7-879F-42BB-9CE4-765108E7F66B}" dt="2019-10-03T18:24:24.778" v="67" actId="26606"/>
        <pc:sldMkLst>
          <pc:docMk/>
          <pc:sldMk cId="1401623896" sldId="260"/>
        </pc:sldMkLst>
        <pc:spChg chg="mod ord">
          <ac:chgData name="Sarah Gothard" userId="0e53f415fda5f162" providerId="LiveId" clId="{70EC9AC7-879F-42BB-9CE4-765108E7F66B}" dt="2019-10-03T18:24:24.778" v="67" actId="26606"/>
          <ac:spMkLst>
            <pc:docMk/>
            <pc:sldMk cId="1401623896" sldId="260"/>
            <ac:spMk id="4" creationId="{56859F23-917A-4276-AE6A-D9AACB5E1FA2}"/>
          </ac:spMkLst>
        </pc:spChg>
        <pc:spChg chg="add del">
          <ac:chgData name="Sarah Gothard" userId="0e53f415fda5f162" providerId="LiveId" clId="{70EC9AC7-879F-42BB-9CE4-765108E7F66B}" dt="2019-09-25T19:10:53.863" v="52" actId="26606"/>
          <ac:spMkLst>
            <pc:docMk/>
            <pc:sldMk cId="1401623896" sldId="260"/>
            <ac:spMk id="10" creationId="{01D0AF59-99C3-4251-AB9A-C966C6AD4400}"/>
          </ac:spMkLst>
        </pc:spChg>
        <pc:spChg chg="add del">
          <ac:chgData name="Sarah Gothard" userId="0e53f415fda5f162" providerId="LiveId" clId="{70EC9AC7-879F-42BB-9CE4-765108E7F66B}" dt="2019-10-03T18:24:24.761" v="66" actId="26606"/>
          <ac:spMkLst>
            <pc:docMk/>
            <pc:sldMk cId="1401623896" sldId="260"/>
            <ac:spMk id="11" creationId="{B9FF99BD-075F-4761-A995-6FC574BD25EA}"/>
          </ac:spMkLst>
        </pc:spChg>
        <pc:spChg chg="add del">
          <ac:chgData name="Sarah Gothard" userId="0e53f415fda5f162" providerId="LiveId" clId="{70EC9AC7-879F-42BB-9CE4-765108E7F66B}" dt="2019-09-25T19:10:53.863" v="52" actId="26606"/>
          <ac:spMkLst>
            <pc:docMk/>
            <pc:sldMk cId="1401623896" sldId="260"/>
            <ac:spMk id="12" creationId="{1855405F-37A2-4869-9154-F8BE3BECE6C3}"/>
          </ac:spMkLst>
        </pc:spChg>
        <pc:spChg chg="add del">
          <ac:chgData name="Sarah Gothard" userId="0e53f415fda5f162" providerId="LiveId" clId="{70EC9AC7-879F-42BB-9CE4-765108E7F66B}" dt="2019-10-03T18:24:24.761" v="66" actId="26606"/>
          <ac:spMkLst>
            <pc:docMk/>
            <pc:sldMk cId="1401623896" sldId="260"/>
            <ac:spMk id="13" creationId="{A7B21A54-9BA3-4EA9-B460-5A829ADD9051}"/>
          </ac:spMkLst>
        </pc:spChg>
        <pc:spChg chg="add del">
          <ac:chgData name="Sarah Gothard" userId="0e53f415fda5f162" providerId="LiveId" clId="{70EC9AC7-879F-42BB-9CE4-765108E7F66B}" dt="2019-10-03T18:24:24.761" v="66" actId="26606"/>
          <ac:spMkLst>
            <pc:docMk/>
            <pc:sldMk cId="1401623896" sldId="260"/>
            <ac:spMk id="15" creationId="{6FA8F714-B9D8-488A-8CCA-E9948FF913A9}"/>
          </ac:spMkLst>
        </pc:spChg>
        <pc:spChg chg="add">
          <ac:chgData name="Sarah Gothard" userId="0e53f415fda5f162" providerId="LiveId" clId="{70EC9AC7-879F-42BB-9CE4-765108E7F66B}" dt="2019-10-03T18:24:24.778" v="67" actId="26606"/>
          <ac:spMkLst>
            <pc:docMk/>
            <pc:sldMk cId="1401623896" sldId="260"/>
            <ac:spMk id="17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24.778" v="67" actId="26606"/>
          <ac:spMkLst>
            <pc:docMk/>
            <pc:sldMk cId="1401623896" sldId="260"/>
            <ac:spMk id="18" creationId="{1855405F-37A2-4869-9154-F8BE3BECE6C3}"/>
          </ac:spMkLst>
        </pc:spChg>
        <pc:picChg chg="del">
          <ac:chgData name="Sarah Gothard" userId="0e53f415fda5f162" providerId="LiveId" clId="{70EC9AC7-879F-42BB-9CE4-765108E7F66B}" dt="2019-09-25T18:49:33.932" v="3" actId="478"/>
          <ac:picMkLst>
            <pc:docMk/>
            <pc:sldMk cId="1401623896" sldId="260"/>
            <ac:picMk id="2" creationId="{4834CBAE-1188-4238-B8D1-1AF06F590910}"/>
          </ac:picMkLst>
        </pc:picChg>
        <pc:picChg chg="del">
          <ac:chgData name="Sarah Gothard" userId="0e53f415fda5f162" providerId="LiveId" clId="{70EC9AC7-879F-42BB-9CE4-765108E7F66B}" dt="2019-09-25T18:49:32.209" v="2" actId="478"/>
          <ac:picMkLst>
            <pc:docMk/>
            <pc:sldMk cId="1401623896" sldId="260"/>
            <ac:picMk id="3" creationId="{D174D407-9DD6-44F5-B360-300EFFE4B244}"/>
          </ac:picMkLst>
        </pc:picChg>
        <pc:picChg chg="add del mod">
          <ac:chgData name="Sarah Gothard" userId="0e53f415fda5f162" providerId="LiveId" clId="{70EC9AC7-879F-42BB-9CE4-765108E7F66B}" dt="2019-09-25T19:12:41.969" v="58" actId="478"/>
          <ac:picMkLst>
            <pc:docMk/>
            <pc:sldMk cId="1401623896" sldId="260"/>
            <ac:picMk id="5" creationId="{DFDF8F50-9485-444E-B2FC-2F566641070C}"/>
          </ac:picMkLst>
        </pc:picChg>
        <pc:picChg chg="add mod">
          <ac:chgData name="Sarah Gothard" userId="0e53f415fda5f162" providerId="LiveId" clId="{70EC9AC7-879F-42BB-9CE4-765108E7F66B}" dt="2019-10-03T18:24:24.778" v="67" actId="26606"/>
          <ac:picMkLst>
            <pc:docMk/>
            <pc:sldMk cId="1401623896" sldId="260"/>
            <ac:picMk id="6" creationId="{D8A9441D-723A-4457-9FB1-C4AC1A9A4DE8}"/>
          </ac:picMkLst>
        </pc:picChg>
      </pc:sldChg>
      <pc:sldChg chg="addSp delSp modSp add mod setBg">
        <pc:chgData name="Sarah Gothard" userId="0e53f415fda5f162" providerId="LiveId" clId="{70EC9AC7-879F-42BB-9CE4-765108E7F66B}" dt="2019-10-03T18:24:28.242" v="68" actId="26606"/>
        <pc:sldMkLst>
          <pc:docMk/>
          <pc:sldMk cId="918738476" sldId="261"/>
        </pc:sldMkLst>
        <pc:spChg chg="mod ord">
          <ac:chgData name="Sarah Gothard" userId="0e53f415fda5f162" providerId="LiveId" clId="{70EC9AC7-879F-42BB-9CE4-765108E7F66B}" dt="2019-10-03T18:24:28.242" v="68" actId="26606"/>
          <ac:spMkLst>
            <pc:docMk/>
            <pc:sldMk cId="918738476" sldId="261"/>
            <ac:spMk id="4" creationId="{54D91C87-C7AF-4143-B297-84626E631890}"/>
          </ac:spMkLst>
        </pc:spChg>
        <pc:spChg chg="add">
          <ac:chgData name="Sarah Gothard" userId="0e53f415fda5f162" providerId="LiveId" clId="{70EC9AC7-879F-42BB-9CE4-765108E7F66B}" dt="2019-10-03T18:24:28.242" v="68" actId="26606"/>
          <ac:spMkLst>
            <pc:docMk/>
            <pc:sldMk cId="918738476" sldId="261"/>
            <ac:spMk id="6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28.242" v="68" actId="26606"/>
          <ac:spMkLst>
            <pc:docMk/>
            <pc:sldMk cId="918738476" sldId="261"/>
            <ac:spMk id="7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4.939" v="57" actId="26606"/>
          <ac:spMkLst>
            <pc:docMk/>
            <pc:sldMk cId="918738476" sldId="261"/>
            <ac:spMk id="9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4.939" v="57" actId="26606"/>
          <ac:spMkLst>
            <pc:docMk/>
            <pc:sldMk cId="918738476" sldId="261"/>
            <ac:spMk id="11" creationId="{1855405F-37A2-4869-9154-F8BE3BECE6C3}"/>
          </ac:spMkLst>
        </pc:spChg>
        <pc:picChg chg="add mod">
          <ac:chgData name="Sarah Gothard" userId="0e53f415fda5f162" providerId="LiveId" clId="{70EC9AC7-879F-42BB-9CE4-765108E7F66B}" dt="2019-10-03T18:24:28.242" v="68" actId="26606"/>
          <ac:picMkLst>
            <pc:docMk/>
            <pc:sldMk cId="918738476" sldId="261"/>
            <ac:picMk id="2" creationId="{FC17FE8E-72D2-4C78-A26C-A8C7301D4CEA}"/>
          </ac:picMkLst>
        </pc:picChg>
      </pc:sldChg>
      <pc:sldChg chg="addSp delSp modSp add mod setBg">
        <pc:chgData name="Sarah Gothard" userId="0e53f415fda5f162" providerId="LiveId" clId="{70EC9AC7-879F-42BB-9CE4-765108E7F66B}" dt="2019-10-03T18:24:31.536" v="69" actId="26606"/>
        <pc:sldMkLst>
          <pc:docMk/>
          <pc:sldMk cId="159253554" sldId="262"/>
        </pc:sldMkLst>
        <pc:spChg chg="mod ord">
          <ac:chgData name="Sarah Gothard" userId="0e53f415fda5f162" providerId="LiveId" clId="{70EC9AC7-879F-42BB-9CE4-765108E7F66B}" dt="2019-10-03T18:24:31.536" v="69" actId="26606"/>
          <ac:spMkLst>
            <pc:docMk/>
            <pc:sldMk cId="159253554" sldId="262"/>
            <ac:spMk id="4" creationId="{BB34865E-C048-4828-A62D-89EC8438DF33}"/>
          </ac:spMkLst>
        </pc:spChg>
        <pc:spChg chg="add">
          <ac:chgData name="Sarah Gothard" userId="0e53f415fda5f162" providerId="LiveId" clId="{70EC9AC7-879F-42BB-9CE4-765108E7F66B}" dt="2019-10-03T18:24:31.536" v="69" actId="26606"/>
          <ac:spMkLst>
            <pc:docMk/>
            <pc:sldMk cId="159253554" sldId="262"/>
            <ac:spMk id="6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31.536" v="69" actId="26606"/>
          <ac:spMkLst>
            <pc:docMk/>
            <pc:sldMk cId="159253554" sldId="262"/>
            <ac:spMk id="7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4.286" v="54" actId="26606"/>
          <ac:spMkLst>
            <pc:docMk/>
            <pc:sldMk cId="159253554" sldId="262"/>
            <ac:spMk id="9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4.286" v="54" actId="26606"/>
          <ac:spMkLst>
            <pc:docMk/>
            <pc:sldMk cId="159253554" sldId="262"/>
            <ac:spMk id="11" creationId="{1855405F-37A2-4869-9154-F8BE3BECE6C3}"/>
          </ac:spMkLst>
        </pc:spChg>
        <pc:picChg chg="add mod">
          <ac:chgData name="Sarah Gothard" userId="0e53f415fda5f162" providerId="LiveId" clId="{70EC9AC7-879F-42BB-9CE4-765108E7F66B}" dt="2019-10-03T18:24:31.536" v="69" actId="26606"/>
          <ac:picMkLst>
            <pc:docMk/>
            <pc:sldMk cId="159253554" sldId="262"/>
            <ac:picMk id="2" creationId="{C82BDBFB-CBC5-480F-BE79-42CBFE388662}"/>
          </ac:picMkLst>
        </pc:picChg>
      </pc:sldChg>
      <pc:sldChg chg="addSp delSp modSp add mod setBg">
        <pc:chgData name="Sarah Gothard" userId="0e53f415fda5f162" providerId="LiveId" clId="{70EC9AC7-879F-42BB-9CE4-765108E7F66B}" dt="2019-10-03T18:24:34.674" v="70" actId="26606"/>
        <pc:sldMkLst>
          <pc:docMk/>
          <pc:sldMk cId="4148046699" sldId="263"/>
        </pc:sldMkLst>
        <pc:spChg chg="mod ord">
          <ac:chgData name="Sarah Gothard" userId="0e53f415fda5f162" providerId="LiveId" clId="{70EC9AC7-879F-42BB-9CE4-765108E7F66B}" dt="2019-10-03T18:24:34.674" v="70" actId="26606"/>
          <ac:spMkLst>
            <pc:docMk/>
            <pc:sldMk cId="4148046699" sldId="263"/>
            <ac:spMk id="4" creationId="{56859F23-917A-4276-AE6A-D9AACB5E1FA2}"/>
          </ac:spMkLst>
        </pc:spChg>
        <pc:spChg chg="add">
          <ac:chgData name="Sarah Gothard" userId="0e53f415fda5f162" providerId="LiveId" clId="{70EC9AC7-879F-42BB-9CE4-765108E7F66B}" dt="2019-10-03T18:24:34.674" v="70" actId="26606"/>
          <ac:spMkLst>
            <pc:docMk/>
            <pc:sldMk cId="4148046699" sldId="263"/>
            <ac:spMk id="6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34.674" v="70" actId="26606"/>
          <ac:spMkLst>
            <pc:docMk/>
            <pc:sldMk cId="4148046699" sldId="263"/>
            <ac:spMk id="7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3.683" v="51" actId="26606"/>
          <ac:spMkLst>
            <pc:docMk/>
            <pc:sldMk cId="4148046699" sldId="263"/>
            <ac:spMk id="9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3.683" v="51" actId="26606"/>
          <ac:spMkLst>
            <pc:docMk/>
            <pc:sldMk cId="4148046699" sldId="263"/>
            <ac:spMk id="11" creationId="{1855405F-37A2-4869-9154-F8BE3BECE6C3}"/>
          </ac:spMkLst>
        </pc:spChg>
        <pc:picChg chg="add del mod">
          <ac:chgData name="Sarah Gothard" userId="0e53f415fda5f162" providerId="LiveId" clId="{70EC9AC7-879F-42BB-9CE4-765108E7F66B}" dt="2019-09-25T19:12:49.393" v="60" actId="478"/>
          <ac:picMkLst>
            <pc:docMk/>
            <pc:sldMk cId="4148046699" sldId="263"/>
            <ac:picMk id="2" creationId="{26358046-731E-4242-8042-A99B11DD41E4}"/>
          </ac:picMkLst>
        </pc:picChg>
        <pc:picChg chg="add mod">
          <ac:chgData name="Sarah Gothard" userId="0e53f415fda5f162" providerId="LiveId" clId="{70EC9AC7-879F-42BB-9CE4-765108E7F66B}" dt="2019-10-03T18:24:34.674" v="70" actId="26606"/>
          <ac:picMkLst>
            <pc:docMk/>
            <pc:sldMk cId="4148046699" sldId="263"/>
            <ac:picMk id="3" creationId="{CF769C1F-76B8-4D52-9022-B3F6E1D400DF}"/>
          </ac:picMkLst>
        </pc:picChg>
      </pc:sldChg>
      <pc:sldChg chg="addSp delSp modSp add mod setBg">
        <pc:chgData name="Sarah Gothard" userId="0e53f415fda5f162" providerId="LiveId" clId="{70EC9AC7-879F-42BB-9CE4-765108E7F66B}" dt="2019-10-03T18:24:38.238" v="71" actId="26606"/>
        <pc:sldMkLst>
          <pc:docMk/>
          <pc:sldMk cId="4227236049" sldId="264"/>
        </pc:sldMkLst>
        <pc:spChg chg="mod ord">
          <ac:chgData name="Sarah Gothard" userId="0e53f415fda5f162" providerId="LiveId" clId="{70EC9AC7-879F-42BB-9CE4-765108E7F66B}" dt="2019-10-03T18:24:38.238" v="71" actId="26606"/>
          <ac:spMkLst>
            <pc:docMk/>
            <pc:sldMk cId="4227236049" sldId="264"/>
            <ac:spMk id="4" creationId="{54D91C87-C7AF-4143-B297-84626E631890}"/>
          </ac:spMkLst>
        </pc:spChg>
        <pc:spChg chg="add">
          <ac:chgData name="Sarah Gothard" userId="0e53f415fda5f162" providerId="LiveId" clId="{70EC9AC7-879F-42BB-9CE4-765108E7F66B}" dt="2019-10-03T18:24:38.238" v="71" actId="26606"/>
          <ac:spMkLst>
            <pc:docMk/>
            <pc:sldMk cId="4227236049" sldId="264"/>
            <ac:spMk id="6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38.238" v="71" actId="26606"/>
          <ac:spMkLst>
            <pc:docMk/>
            <pc:sldMk cId="4227236049" sldId="264"/>
            <ac:spMk id="7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3.599" v="50" actId="26606"/>
          <ac:spMkLst>
            <pc:docMk/>
            <pc:sldMk cId="4227236049" sldId="264"/>
            <ac:spMk id="9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3.599" v="50" actId="26606"/>
          <ac:spMkLst>
            <pc:docMk/>
            <pc:sldMk cId="4227236049" sldId="264"/>
            <ac:spMk id="11" creationId="{1855405F-37A2-4869-9154-F8BE3BECE6C3}"/>
          </ac:spMkLst>
        </pc:spChg>
        <pc:picChg chg="add mod">
          <ac:chgData name="Sarah Gothard" userId="0e53f415fda5f162" providerId="LiveId" clId="{70EC9AC7-879F-42BB-9CE4-765108E7F66B}" dt="2019-10-03T18:24:38.238" v="71" actId="26606"/>
          <ac:picMkLst>
            <pc:docMk/>
            <pc:sldMk cId="4227236049" sldId="264"/>
            <ac:picMk id="2" creationId="{86B1D539-E342-45C4-BCE8-94F4D88D8AE4}"/>
          </ac:picMkLst>
        </pc:picChg>
      </pc:sldChg>
      <pc:sldChg chg="addSp delSp modSp add mod setBg">
        <pc:chgData name="Sarah Gothard" userId="0e53f415fda5f162" providerId="LiveId" clId="{70EC9AC7-879F-42BB-9CE4-765108E7F66B}" dt="2019-10-03T18:24:47.693" v="72" actId="26606"/>
        <pc:sldMkLst>
          <pc:docMk/>
          <pc:sldMk cId="2354139870" sldId="270"/>
        </pc:sldMkLst>
        <pc:spChg chg="mod ord">
          <ac:chgData name="Sarah Gothard" userId="0e53f415fda5f162" providerId="LiveId" clId="{70EC9AC7-879F-42BB-9CE4-765108E7F66B}" dt="2019-10-03T18:24:47.693" v="72" actId="26606"/>
          <ac:spMkLst>
            <pc:docMk/>
            <pc:sldMk cId="2354139870" sldId="270"/>
            <ac:spMk id="4" creationId="{54D91C87-C7AF-4143-B297-84626E631890}"/>
          </ac:spMkLst>
        </pc:spChg>
        <pc:spChg chg="add">
          <ac:chgData name="Sarah Gothard" userId="0e53f415fda5f162" providerId="LiveId" clId="{70EC9AC7-879F-42BB-9CE4-765108E7F66B}" dt="2019-10-03T18:24:47.693" v="72" actId="26606"/>
          <ac:spMkLst>
            <pc:docMk/>
            <pc:sldMk cId="2354139870" sldId="270"/>
            <ac:spMk id="6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47.693" v="72" actId="26606"/>
          <ac:spMkLst>
            <pc:docMk/>
            <pc:sldMk cId="2354139870" sldId="270"/>
            <ac:spMk id="7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3.592" v="49" actId="26606"/>
          <ac:spMkLst>
            <pc:docMk/>
            <pc:sldMk cId="2354139870" sldId="270"/>
            <ac:spMk id="9" creationId="{01D0AF59-99C3-4251-AB9A-C966C6AD4400}"/>
          </ac:spMkLst>
        </pc:spChg>
        <pc:spChg chg="add del">
          <ac:chgData name="Sarah Gothard" userId="0e53f415fda5f162" providerId="LiveId" clId="{70EC9AC7-879F-42BB-9CE4-765108E7F66B}" dt="2019-09-25T19:10:53.592" v="49" actId="26606"/>
          <ac:spMkLst>
            <pc:docMk/>
            <pc:sldMk cId="2354139870" sldId="270"/>
            <ac:spMk id="11" creationId="{1855405F-37A2-4869-9154-F8BE3BECE6C3}"/>
          </ac:spMkLst>
        </pc:spChg>
        <pc:picChg chg="add mod">
          <ac:chgData name="Sarah Gothard" userId="0e53f415fda5f162" providerId="LiveId" clId="{70EC9AC7-879F-42BB-9CE4-765108E7F66B}" dt="2019-10-03T18:24:47.693" v="72" actId="26606"/>
          <ac:picMkLst>
            <pc:docMk/>
            <pc:sldMk cId="2354139870" sldId="270"/>
            <ac:picMk id="2" creationId="{C592ED83-3638-4326-A766-D576E678FC02}"/>
          </ac:picMkLst>
        </pc:picChg>
      </pc:sldChg>
      <pc:sldChg chg="addSp delSp modSp add mod setBg">
        <pc:chgData name="Sarah Gothard" userId="0e53f415fda5f162" providerId="LiveId" clId="{70EC9AC7-879F-42BB-9CE4-765108E7F66B}" dt="2019-10-03T18:24:50.614" v="73" actId="26606"/>
        <pc:sldMkLst>
          <pc:docMk/>
          <pc:sldMk cId="2282709183" sldId="271"/>
        </pc:sldMkLst>
        <pc:spChg chg="mod ord">
          <ac:chgData name="Sarah Gothard" userId="0e53f415fda5f162" providerId="LiveId" clId="{70EC9AC7-879F-42BB-9CE4-765108E7F66B}" dt="2019-10-03T18:24:50.614" v="73" actId="26606"/>
          <ac:spMkLst>
            <pc:docMk/>
            <pc:sldMk cId="2282709183" sldId="271"/>
            <ac:spMk id="4" creationId="{54D91C87-C7AF-4143-B297-84626E631890}"/>
          </ac:spMkLst>
        </pc:spChg>
        <pc:spChg chg="add">
          <ac:chgData name="Sarah Gothard" userId="0e53f415fda5f162" providerId="LiveId" clId="{70EC9AC7-879F-42BB-9CE4-765108E7F66B}" dt="2019-10-03T18:24:50.614" v="73" actId="26606"/>
          <ac:spMkLst>
            <pc:docMk/>
            <pc:sldMk cId="2282709183" sldId="271"/>
            <ac:spMk id="6" creationId="{01D0AF59-99C3-4251-AB9A-C966C6AD4400}"/>
          </ac:spMkLst>
        </pc:spChg>
        <pc:spChg chg="add">
          <ac:chgData name="Sarah Gothard" userId="0e53f415fda5f162" providerId="LiveId" clId="{70EC9AC7-879F-42BB-9CE4-765108E7F66B}" dt="2019-10-03T18:24:50.614" v="73" actId="26606"/>
          <ac:spMkLst>
            <pc:docMk/>
            <pc:sldMk cId="2282709183" sldId="271"/>
            <ac:spMk id="7" creationId="{1855405F-37A2-4869-9154-F8BE3BECE6C3}"/>
          </ac:spMkLst>
        </pc:spChg>
        <pc:spChg chg="add del">
          <ac:chgData name="Sarah Gothard" userId="0e53f415fda5f162" providerId="LiveId" clId="{70EC9AC7-879F-42BB-9CE4-765108E7F66B}" dt="2019-09-25T19:10:53.158" v="48" actId="26606"/>
          <ac:spMkLst>
            <pc:docMk/>
            <pc:sldMk cId="2282709183" sldId="271"/>
            <ac:spMk id="9" creationId="{B9FF99BD-075F-4761-A995-6FC574BD25EA}"/>
          </ac:spMkLst>
        </pc:spChg>
        <pc:spChg chg="add del">
          <ac:chgData name="Sarah Gothard" userId="0e53f415fda5f162" providerId="LiveId" clId="{70EC9AC7-879F-42BB-9CE4-765108E7F66B}" dt="2019-09-25T19:10:53.158" v="48" actId="26606"/>
          <ac:spMkLst>
            <pc:docMk/>
            <pc:sldMk cId="2282709183" sldId="271"/>
            <ac:spMk id="11" creationId="{A7B21A54-9BA3-4EA9-B460-5A829ADD9051}"/>
          </ac:spMkLst>
        </pc:spChg>
        <pc:spChg chg="add del">
          <ac:chgData name="Sarah Gothard" userId="0e53f415fda5f162" providerId="LiveId" clId="{70EC9AC7-879F-42BB-9CE4-765108E7F66B}" dt="2019-09-25T19:10:53.158" v="48" actId="26606"/>
          <ac:spMkLst>
            <pc:docMk/>
            <pc:sldMk cId="2282709183" sldId="271"/>
            <ac:spMk id="13" creationId="{6FA8F714-B9D8-488A-8CCA-E9948FF913A9}"/>
          </ac:spMkLst>
        </pc:spChg>
        <pc:picChg chg="add mod">
          <ac:chgData name="Sarah Gothard" userId="0e53f415fda5f162" providerId="LiveId" clId="{70EC9AC7-879F-42BB-9CE4-765108E7F66B}" dt="2019-10-03T18:24:50.614" v="73" actId="26606"/>
          <ac:picMkLst>
            <pc:docMk/>
            <pc:sldMk cId="2282709183" sldId="271"/>
            <ac:picMk id="2" creationId="{C2D549DD-B3A2-4930-B651-9C3AD141B509}"/>
          </ac:picMkLst>
        </pc:picChg>
      </pc:sldChg>
    </pc:docChg>
  </pc:docChgLst>
  <pc:docChgLst>
    <pc:chgData name="Sarah Gothard" userId="0e53f415fda5f162" providerId="LiveId" clId="{4440715D-3CB9-4A15-B88B-509A9D9EB95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35806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9506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3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85575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037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815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55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3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613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808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209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514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42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8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0035" y="659705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47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1F84C-2378-4A3C-AE19-3580C49B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43074"/>
            <a:ext cx="10905066" cy="23718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549DD-B3A2-4930-B651-9C3AD141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9665"/>
            <a:ext cx="10905066" cy="35986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91C87-C7AF-4143-B297-84626E6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8270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BE1CB-85F5-4F8D-B6FD-3E4EF500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91C87-C7AF-4143-B297-84626E6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2811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7A751-2240-406A-A58D-EEC3F5F24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4865E-C048-4828-A62D-89EC8438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0730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9441D-723A-4457-9FB1-C4AC1A9A4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6927"/>
            <a:ext cx="10905066" cy="35441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59F23-917A-4276-AE6A-D9AACB5E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0162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17FE8E-72D2-4C78-A26C-A8C7301D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91C87-C7AF-4143-B297-84626E6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1873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2BDBFB-CBC5-480F-BE79-42CBFE38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4865E-C048-4828-A62D-89EC8438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925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69C1F-76B8-4D52-9022-B3F6E1D4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88771"/>
            <a:ext cx="10905066" cy="36804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59F23-917A-4276-AE6A-D9AACB5E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4804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1D539-E342-45C4-BCE8-94F4D88D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91C87-C7AF-4143-B297-84626E6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2723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92ED83-3638-4326-A766-D576E678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91C87-C7AF-4143-B297-84626E63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54139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2019-10-03T18:24:50Z</dcterms:created>
  <dcterms:modified xsi:type="dcterms:W3CDTF">2019-10-03T18:24:51Z</dcterms:modified>
</cp:coreProperties>
</file>