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2"/>
  </p:notesMasterIdLst>
  <p:handoutMasterIdLst>
    <p:handoutMasterId r:id="rId13"/>
  </p:handoutMasterIdLst>
  <p:sldIdLst>
    <p:sldId id="262" r:id="rId2"/>
    <p:sldId id="264" r:id="rId3"/>
    <p:sldId id="265" r:id="rId4"/>
    <p:sldId id="266" r:id="rId5"/>
    <p:sldId id="267" r:id="rId6"/>
    <p:sldId id="268" r:id="rId7"/>
    <p:sldId id="272" r:id="rId8"/>
    <p:sldId id="270" r:id="rId9"/>
    <p:sldId id="271"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B72D1D-A258-4300-8ECA-89AABF2C80A2}" v="14" dt="2020-11-04T19:22:28.612"/>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65" d="100"/>
          <a:sy n="65" d="100"/>
        </p:scale>
        <p:origin x="972" y="84"/>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F0B72D1D-A258-4300-8ECA-89AABF2C80A2}"/>
    <pc:docChg chg="custSel addSld modSld sldOrd">
      <pc:chgData name="Sarah Gothard" userId="0e53f415fda5f162" providerId="LiveId" clId="{F0B72D1D-A258-4300-8ECA-89AABF2C80A2}" dt="2020-11-04T19:22:42.169" v="39" actId="1076"/>
      <pc:docMkLst>
        <pc:docMk/>
      </pc:docMkLst>
      <pc:sldChg chg="addSp delSp modSp mod">
        <pc:chgData name="Sarah Gothard" userId="0e53f415fda5f162" providerId="LiveId" clId="{F0B72D1D-A258-4300-8ECA-89AABF2C80A2}" dt="2020-11-04T19:19:14.655" v="10" actId="1076"/>
        <pc:sldMkLst>
          <pc:docMk/>
          <pc:sldMk cId="219344417" sldId="262"/>
        </pc:sldMkLst>
        <pc:spChg chg="del">
          <ac:chgData name="Sarah Gothard" userId="0e53f415fda5f162" providerId="LiveId" clId="{F0B72D1D-A258-4300-8ECA-89AABF2C80A2}" dt="2020-11-04T19:16:02.484" v="0" actId="478"/>
          <ac:spMkLst>
            <pc:docMk/>
            <pc:sldMk cId="219344417" sldId="262"/>
            <ac:spMk id="5" creationId="{51758FCC-16BE-4944-BAEA-A6F5B0DD3660}"/>
          </ac:spMkLst>
        </pc:spChg>
        <pc:picChg chg="add mod">
          <ac:chgData name="Sarah Gothard" userId="0e53f415fda5f162" providerId="LiveId" clId="{F0B72D1D-A258-4300-8ECA-89AABF2C80A2}" dt="2020-11-04T19:19:14.655" v="10" actId="1076"/>
          <ac:picMkLst>
            <pc:docMk/>
            <pc:sldMk cId="219344417" sldId="262"/>
            <ac:picMk id="3" creationId="{9306E2A9-486A-4D34-9A06-EBA2A7763C3A}"/>
          </ac:picMkLst>
        </pc:picChg>
      </pc:sldChg>
      <pc:sldChg chg="addSp modSp mod">
        <pc:chgData name="Sarah Gothard" userId="0e53f415fda5f162" providerId="LiveId" clId="{F0B72D1D-A258-4300-8ECA-89AABF2C80A2}" dt="2020-11-04T19:19:31.022" v="13" actId="1076"/>
        <pc:sldMkLst>
          <pc:docMk/>
          <pc:sldMk cId="795945589" sldId="264"/>
        </pc:sldMkLst>
        <pc:picChg chg="add mod">
          <ac:chgData name="Sarah Gothard" userId="0e53f415fda5f162" providerId="LiveId" clId="{F0B72D1D-A258-4300-8ECA-89AABF2C80A2}" dt="2020-11-04T19:19:31.022" v="13" actId="1076"/>
          <ac:picMkLst>
            <pc:docMk/>
            <pc:sldMk cId="795945589" sldId="264"/>
            <ac:picMk id="3" creationId="{D6E945C0-C00F-4558-A417-0A9639F48BD4}"/>
          </ac:picMkLst>
        </pc:picChg>
      </pc:sldChg>
      <pc:sldChg chg="addSp modSp add mod">
        <pc:chgData name="Sarah Gothard" userId="0e53f415fda5f162" providerId="LiveId" clId="{F0B72D1D-A258-4300-8ECA-89AABF2C80A2}" dt="2020-11-04T19:19:51.281" v="17" actId="1076"/>
        <pc:sldMkLst>
          <pc:docMk/>
          <pc:sldMk cId="1481955740" sldId="265"/>
        </pc:sldMkLst>
        <pc:picChg chg="add mod">
          <ac:chgData name="Sarah Gothard" userId="0e53f415fda5f162" providerId="LiveId" clId="{F0B72D1D-A258-4300-8ECA-89AABF2C80A2}" dt="2020-11-04T19:19:51.281" v="17" actId="1076"/>
          <ac:picMkLst>
            <pc:docMk/>
            <pc:sldMk cId="1481955740" sldId="265"/>
            <ac:picMk id="3" creationId="{09928924-1158-447D-9DA6-75517D7A9ADC}"/>
          </ac:picMkLst>
        </pc:picChg>
      </pc:sldChg>
      <pc:sldChg chg="addSp modSp add mod">
        <pc:chgData name="Sarah Gothard" userId="0e53f415fda5f162" providerId="LiveId" clId="{F0B72D1D-A258-4300-8ECA-89AABF2C80A2}" dt="2020-11-04T19:20:11.116" v="20" actId="1076"/>
        <pc:sldMkLst>
          <pc:docMk/>
          <pc:sldMk cId="1544729779" sldId="266"/>
        </pc:sldMkLst>
        <pc:picChg chg="add mod">
          <ac:chgData name="Sarah Gothard" userId="0e53f415fda5f162" providerId="LiveId" clId="{F0B72D1D-A258-4300-8ECA-89AABF2C80A2}" dt="2020-11-04T19:20:11.116" v="20" actId="1076"/>
          <ac:picMkLst>
            <pc:docMk/>
            <pc:sldMk cId="1544729779" sldId="266"/>
            <ac:picMk id="3" creationId="{16009D93-ACAC-49AF-96AA-E275A345A4A2}"/>
          </ac:picMkLst>
        </pc:picChg>
      </pc:sldChg>
      <pc:sldChg chg="addSp modSp add mod">
        <pc:chgData name="Sarah Gothard" userId="0e53f415fda5f162" providerId="LiveId" clId="{F0B72D1D-A258-4300-8ECA-89AABF2C80A2}" dt="2020-11-04T19:21:11.244" v="27" actId="1076"/>
        <pc:sldMkLst>
          <pc:docMk/>
          <pc:sldMk cId="3754324681" sldId="267"/>
        </pc:sldMkLst>
        <pc:picChg chg="add mod">
          <ac:chgData name="Sarah Gothard" userId="0e53f415fda5f162" providerId="LiveId" clId="{F0B72D1D-A258-4300-8ECA-89AABF2C80A2}" dt="2020-11-04T19:21:11.244" v="27" actId="1076"/>
          <ac:picMkLst>
            <pc:docMk/>
            <pc:sldMk cId="3754324681" sldId="267"/>
            <ac:picMk id="3" creationId="{92418A89-E6D3-47E6-9ECB-23002D04129E}"/>
          </ac:picMkLst>
        </pc:picChg>
      </pc:sldChg>
      <pc:sldChg chg="addSp modSp add mod">
        <pc:chgData name="Sarah Gothard" userId="0e53f415fda5f162" providerId="LiveId" clId="{F0B72D1D-A258-4300-8ECA-89AABF2C80A2}" dt="2020-11-04T19:21:28.711" v="30" actId="1076"/>
        <pc:sldMkLst>
          <pc:docMk/>
          <pc:sldMk cId="417056324" sldId="268"/>
        </pc:sldMkLst>
        <pc:picChg chg="add mod">
          <ac:chgData name="Sarah Gothard" userId="0e53f415fda5f162" providerId="LiveId" clId="{F0B72D1D-A258-4300-8ECA-89AABF2C80A2}" dt="2020-11-04T19:21:28.711" v="30" actId="1076"/>
          <ac:picMkLst>
            <pc:docMk/>
            <pc:sldMk cId="417056324" sldId="268"/>
            <ac:picMk id="3" creationId="{D717123A-532B-436F-A392-3477616E695B}"/>
          </ac:picMkLst>
        </pc:picChg>
      </pc:sldChg>
      <pc:sldChg chg="add">
        <pc:chgData name="Sarah Gothard" userId="0e53f415fda5f162" providerId="LiveId" clId="{F0B72D1D-A258-4300-8ECA-89AABF2C80A2}" dt="2020-11-04T19:20:15.382" v="21"/>
        <pc:sldMkLst>
          <pc:docMk/>
          <pc:sldMk cId="2548102887" sldId="269"/>
        </pc:sldMkLst>
      </pc:sldChg>
      <pc:sldChg chg="addSp modSp add mod">
        <pc:chgData name="Sarah Gothard" userId="0e53f415fda5f162" providerId="LiveId" clId="{F0B72D1D-A258-4300-8ECA-89AABF2C80A2}" dt="2020-11-04T19:22:42.169" v="39" actId="1076"/>
        <pc:sldMkLst>
          <pc:docMk/>
          <pc:sldMk cId="566747193" sldId="270"/>
        </pc:sldMkLst>
        <pc:picChg chg="add mod">
          <ac:chgData name="Sarah Gothard" userId="0e53f415fda5f162" providerId="LiveId" clId="{F0B72D1D-A258-4300-8ECA-89AABF2C80A2}" dt="2020-11-04T19:22:42.169" v="39" actId="1076"/>
          <ac:picMkLst>
            <pc:docMk/>
            <pc:sldMk cId="566747193" sldId="270"/>
            <ac:picMk id="3" creationId="{EF8C6F33-98DA-4EFA-B8FA-29845567421B}"/>
          </ac:picMkLst>
        </pc:picChg>
      </pc:sldChg>
      <pc:sldChg chg="addSp modSp add mod">
        <pc:chgData name="Sarah Gothard" userId="0e53f415fda5f162" providerId="LiveId" clId="{F0B72D1D-A258-4300-8ECA-89AABF2C80A2}" dt="2020-11-04T19:22:17.471" v="33" actId="1076"/>
        <pc:sldMkLst>
          <pc:docMk/>
          <pc:sldMk cId="4105812375" sldId="271"/>
        </pc:sldMkLst>
        <pc:picChg chg="add mod">
          <ac:chgData name="Sarah Gothard" userId="0e53f415fda5f162" providerId="LiveId" clId="{F0B72D1D-A258-4300-8ECA-89AABF2C80A2}" dt="2020-11-04T19:22:17.471" v="33" actId="1076"/>
          <ac:picMkLst>
            <pc:docMk/>
            <pc:sldMk cId="4105812375" sldId="271"/>
            <ac:picMk id="3" creationId="{40323BC3-8EAD-4C42-B429-1CFD100FADC9}"/>
          </ac:picMkLst>
        </pc:picChg>
      </pc:sldChg>
      <pc:sldChg chg="add ord">
        <pc:chgData name="Sarah Gothard" userId="0e53f415fda5f162" providerId="LiveId" clId="{F0B72D1D-A258-4300-8ECA-89AABF2C80A2}" dt="2020-11-04T19:20:27.645" v="24"/>
        <pc:sldMkLst>
          <pc:docMk/>
          <pc:sldMk cId="3153485651" sldId="2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11/4/2020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11/4/2020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11/4/2020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11/4/2020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306E2A9-486A-4D34-9A06-EBA2A7763C3A}"/>
              </a:ext>
            </a:extLst>
          </p:cNvPr>
          <p:cNvPicPr>
            <a:picLocks noChangeAspect="1"/>
          </p:cNvPicPr>
          <p:nvPr/>
        </p:nvPicPr>
        <p:blipFill>
          <a:blip r:embed="rId3"/>
          <a:stretch>
            <a:fillRect/>
          </a:stretch>
        </p:blipFill>
        <p:spPr>
          <a:xfrm>
            <a:off x="605923" y="2654112"/>
            <a:ext cx="10980154" cy="1549775"/>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009D93-ACAC-49AF-96AA-E275A345A4A2}"/>
              </a:ext>
            </a:extLst>
          </p:cNvPr>
          <p:cNvPicPr>
            <a:picLocks noChangeAspect="1"/>
          </p:cNvPicPr>
          <p:nvPr/>
        </p:nvPicPr>
        <p:blipFill>
          <a:blip r:embed="rId2"/>
          <a:stretch>
            <a:fillRect/>
          </a:stretch>
        </p:blipFill>
        <p:spPr>
          <a:xfrm>
            <a:off x="789040" y="514598"/>
            <a:ext cx="10589342" cy="5799104"/>
          </a:xfrm>
          <a:prstGeom prst="rect">
            <a:avLst/>
          </a:prstGeom>
        </p:spPr>
      </p:pic>
    </p:spTree>
    <p:extLst>
      <p:ext uri="{BB962C8B-B14F-4D97-AF65-F5344CB8AC3E}">
        <p14:creationId xmlns:p14="http://schemas.microsoft.com/office/powerpoint/2010/main" val="254810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E945C0-C00F-4558-A417-0A9639F48BD4}"/>
              </a:ext>
            </a:extLst>
          </p:cNvPr>
          <p:cNvPicPr>
            <a:picLocks noChangeAspect="1"/>
          </p:cNvPicPr>
          <p:nvPr/>
        </p:nvPicPr>
        <p:blipFill>
          <a:blip r:embed="rId2"/>
          <a:stretch>
            <a:fillRect/>
          </a:stretch>
        </p:blipFill>
        <p:spPr>
          <a:xfrm>
            <a:off x="640808" y="501650"/>
            <a:ext cx="10885806" cy="5823177"/>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928924-1158-447D-9DA6-75517D7A9ADC}"/>
              </a:ext>
            </a:extLst>
          </p:cNvPr>
          <p:cNvPicPr>
            <a:picLocks noChangeAspect="1"/>
          </p:cNvPicPr>
          <p:nvPr/>
        </p:nvPicPr>
        <p:blipFill>
          <a:blip r:embed="rId2"/>
          <a:stretch>
            <a:fillRect/>
          </a:stretch>
        </p:blipFill>
        <p:spPr>
          <a:xfrm>
            <a:off x="557982" y="1846467"/>
            <a:ext cx="11046543" cy="3165065"/>
          </a:xfrm>
          <a:prstGeom prst="rect">
            <a:avLst/>
          </a:prstGeom>
        </p:spPr>
      </p:pic>
    </p:spTree>
    <p:extLst>
      <p:ext uri="{BB962C8B-B14F-4D97-AF65-F5344CB8AC3E}">
        <p14:creationId xmlns:p14="http://schemas.microsoft.com/office/powerpoint/2010/main" val="1481955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009D93-ACAC-49AF-96AA-E275A345A4A2}"/>
              </a:ext>
            </a:extLst>
          </p:cNvPr>
          <p:cNvPicPr>
            <a:picLocks noChangeAspect="1"/>
          </p:cNvPicPr>
          <p:nvPr/>
        </p:nvPicPr>
        <p:blipFill>
          <a:blip r:embed="rId2"/>
          <a:stretch>
            <a:fillRect/>
          </a:stretch>
        </p:blipFill>
        <p:spPr>
          <a:xfrm>
            <a:off x="789040" y="514598"/>
            <a:ext cx="10589342" cy="5799104"/>
          </a:xfrm>
          <a:prstGeom prst="rect">
            <a:avLst/>
          </a:prstGeom>
        </p:spPr>
      </p:pic>
    </p:spTree>
    <p:extLst>
      <p:ext uri="{BB962C8B-B14F-4D97-AF65-F5344CB8AC3E}">
        <p14:creationId xmlns:p14="http://schemas.microsoft.com/office/powerpoint/2010/main" val="154472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2418A89-E6D3-47E6-9ECB-23002D04129E}"/>
              </a:ext>
            </a:extLst>
          </p:cNvPr>
          <p:cNvPicPr>
            <a:picLocks noChangeAspect="1"/>
          </p:cNvPicPr>
          <p:nvPr/>
        </p:nvPicPr>
        <p:blipFill>
          <a:blip r:embed="rId2"/>
          <a:stretch>
            <a:fillRect/>
          </a:stretch>
        </p:blipFill>
        <p:spPr>
          <a:xfrm>
            <a:off x="671053" y="545479"/>
            <a:ext cx="10825316" cy="5737341"/>
          </a:xfrm>
          <a:prstGeom prst="rect">
            <a:avLst/>
          </a:prstGeom>
        </p:spPr>
      </p:pic>
    </p:spTree>
    <p:extLst>
      <p:ext uri="{BB962C8B-B14F-4D97-AF65-F5344CB8AC3E}">
        <p14:creationId xmlns:p14="http://schemas.microsoft.com/office/powerpoint/2010/main" val="375432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717123A-532B-436F-A392-3477616E695B}"/>
              </a:ext>
            </a:extLst>
          </p:cNvPr>
          <p:cNvPicPr>
            <a:picLocks noChangeAspect="1"/>
          </p:cNvPicPr>
          <p:nvPr/>
        </p:nvPicPr>
        <p:blipFill>
          <a:blip r:embed="rId2"/>
          <a:stretch>
            <a:fillRect/>
          </a:stretch>
        </p:blipFill>
        <p:spPr>
          <a:xfrm>
            <a:off x="720213" y="1922869"/>
            <a:ext cx="10751574" cy="3012262"/>
          </a:xfrm>
          <a:prstGeom prst="rect">
            <a:avLst/>
          </a:prstGeom>
        </p:spPr>
      </p:pic>
    </p:spTree>
    <p:extLst>
      <p:ext uri="{BB962C8B-B14F-4D97-AF65-F5344CB8AC3E}">
        <p14:creationId xmlns:p14="http://schemas.microsoft.com/office/powerpoint/2010/main" val="41705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009D93-ACAC-49AF-96AA-E275A345A4A2}"/>
              </a:ext>
            </a:extLst>
          </p:cNvPr>
          <p:cNvPicPr>
            <a:picLocks noChangeAspect="1"/>
          </p:cNvPicPr>
          <p:nvPr/>
        </p:nvPicPr>
        <p:blipFill>
          <a:blip r:embed="rId2"/>
          <a:stretch>
            <a:fillRect/>
          </a:stretch>
        </p:blipFill>
        <p:spPr>
          <a:xfrm>
            <a:off x="789040" y="514598"/>
            <a:ext cx="10589342" cy="5799104"/>
          </a:xfrm>
          <a:prstGeom prst="rect">
            <a:avLst/>
          </a:prstGeom>
        </p:spPr>
      </p:pic>
    </p:spTree>
    <p:extLst>
      <p:ext uri="{BB962C8B-B14F-4D97-AF65-F5344CB8AC3E}">
        <p14:creationId xmlns:p14="http://schemas.microsoft.com/office/powerpoint/2010/main" val="3153485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F8C6F33-98DA-4EFA-B8FA-29845567421B}"/>
              </a:ext>
            </a:extLst>
          </p:cNvPr>
          <p:cNvPicPr>
            <a:picLocks noChangeAspect="1"/>
          </p:cNvPicPr>
          <p:nvPr/>
        </p:nvPicPr>
        <p:blipFill>
          <a:blip r:embed="rId2"/>
          <a:stretch>
            <a:fillRect/>
          </a:stretch>
        </p:blipFill>
        <p:spPr>
          <a:xfrm>
            <a:off x="759716" y="581978"/>
            <a:ext cx="10672568" cy="5694044"/>
          </a:xfrm>
          <a:prstGeom prst="rect">
            <a:avLst/>
          </a:prstGeom>
        </p:spPr>
      </p:pic>
    </p:spTree>
    <p:extLst>
      <p:ext uri="{BB962C8B-B14F-4D97-AF65-F5344CB8AC3E}">
        <p14:creationId xmlns:p14="http://schemas.microsoft.com/office/powerpoint/2010/main" val="56674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0323BC3-8EAD-4C42-B429-1CFD100FADC9}"/>
              </a:ext>
            </a:extLst>
          </p:cNvPr>
          <p:cNvPicPr>
            <a:picLocks noChangeAspect="1"/>
          </p:cNvPicPr>
          <p:nvPr/>
        </p:nvPicPr>
        <p:blipFill>
          <a:blip r:embed="rId2"/>
          <a:stretch>
            <a:fillRect/>
          </a:stretch>
        </p:blipFill>
        <p:spPr>
          <a:xfrm>
            <a:off x="700549" y="1871762"/>
            <a:ext cx="10766323" cy="3084776"/>
          </a:xfrm>
          <a:prstGeom prst="rect">
            <a:avLst/>
          </a:prstGeom>
        </p:spPr>
      </p:pic>
    </p:spTree>
    <p:extLst>
      <p:ext uri="{BB962C8B-B14F-4D97-AF65-F5344CB8AC3E}">
        <p14:creationId xmlns:p14="http://schemas.microsoft.com/office/powerpoint/2010/main" val="4105812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2020-11-04T19:22:44Z</dcterms:modified>
</cp:coreProperties>
</file>