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2" r:id="rId6"/>
    <p:sldId id="263"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4F5DB6-CF32-4281-B6F2-91867B2663DC}" type="datetimeFigureOut">
              <a:rPr lang="en-US" smtClean="0"/>
              <a:t>11/7/2020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934E5F-7DD0-409E-BE3A-B69F16E8A0B2}" type="slidenum">
              <a:rPr lang="en-US" smtClean="0"/>
              <a:t>‹#›</a:t>
            </a:fld>
            <a:endParaRPr lang="en-US"/>
          </a:p>
        </p:txBody>
      </p:sp>
    </p:spTree>
    <p:extLst>
      <p:ext uri="{BB962C8B-B14F-4D97-AF65-F5344CB8AC3E}">
        <p14:creationId xmlns:p14="http://schemas.microsoft.com/office/powerpoint/2010/main" val="3594258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E4934E5F-7DD0-409E-BE3A-B69F16E8A0B2}" type="slidenum">
              <a:rPr lang="en-US" smtClean="0"/>
              <a:t>1</a:t>
            </a:fld>
            <a:endParaRPr lang="en-US"/>
          </a:p>
        </p:txBody>
      </p:sp>
    </p:spTree>
    <p:extLst>
      <p:ext uri="{BB962C8B-B14F-4D97-AF65-F5344CB8AC3E}">
        <p14:creationId xmlns:p14="http://schemas.microsoft.com/office/powerpoint/2010/main" val="1613969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934E5F-7DD0-409E-BE3A-B69F16E8A0B2}" type="slidenum">
              <a:rPr lang="en-US" smtClean="0"/>
              <a:t>2</a:t>
            </a:fld>
            <a:endParaRPr lang="en-US"/>
          </a:p>
        </p:txBody>
      </p:sp>
    </p:spTree>
    <p:extLst>
      <p:ext uri="{BB962C8B-B14F-4D97-AF65-F5344CB8AC3E}">
        <p14:creationId xmlns:p14="http://schemas.microsoft.com/office/powerpoint/2010/main" val="757313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934E5F-7DD0-409E-BE3A-B69F16E8A0B2}" type="slidenum">
              <a:rPr lang="en-US" smtClean="0"/>
              <a:t>3</a:t>
            </a:fld>
            <a:endParaRPr lang="en-US"/>
          </a:p>
        </p:txBody>
      </p:sp>
    </p:spTree>
    <p:extLst>
      <p:ext uri="{BB962C8B-B14F-4D97-AF65-F5344CB8AC3E}">
        <p14:creationId xmlns:p14="http://schemas.microsoft.com/office/powerpoint/2010/main" val="2751906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934E5F-7DD0-409E-BE3A-B69F16E8A0B2}" type="slidenum">
              <a:rPr lang="en-US" smtClean="0"/>
              <a:t>4</a:t>
            </a:fld>
            <a:endParaRPr lang="en-US"/>
          </a:p>
        </p:txBody>
      </p:sp>
    </p:spTree>
    <p:extLst>
      <p:ext uri="{BB962C8B-B14F-4D97-AF65-F5344CB8AC3E}">
        <p14:creationId xmlns:p14="http://schemas.microsoft.com/office/powerpoint/2010/main" val="1905061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934E5F-7DD0-409E-BE3A-B69F16E8A0B2}" type="slidenum">
              <a:rPr lang="en-US" smtClean="0"/>
              <a:t>5</a:t>
            </a:fld>
            <a:endParaRPr lang="en-US"/>
          </a:p>
        </p:txBody>
      </p:sp>
    </p:spTree>
    <p:extLst>
      <p:ext uri="{BB962C8B-B14F-4D97-AF65-F5344CB8AC3E}">
        <p14:creationId xmlns:p14="http://schemas.microsoft.com/office/powerpoint/2010/main" val="2952223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934E5F-7DD0-409E-BE3A-B69F16E8A0B2}" type="slidenum">
              <a:rPr lang="en-US" smtClean="0"/>
              <a:t>6</a:t>
            </a:fld>
            <a:endParaRPr lang="en-US"/>
          </a:p>
        </p:txBody>
      </p:sp>
    </p:spTree>
    <p:extLst>
      <p:ext uri="{BB962C8B-B14F-4D97-AF65-F5344CB8AC3E}">
        <p14:creationId xmlns:p14="http://schemas.microsoft.com/office/powerpoint/2010/main" val="3417435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934E5F-7DD0-409E-BE3A-B69F16E8A0B2}" type="slidenum">
              <a:rPr lang="en-US" smtClean="0"/>
              <a:t>7</a:t>
            </a:fld>
            <a:endParaRPr lang="en-US"/>
          </a:p>
        </p:txBody>
      </p:sp>
    </p:spTree>
    <p:extLst>
      <p:ext uri="{BB962C8B-B14F-4D97-AF65-F5344CB8AC3E}">
        <p14:creationId xmlns:p14="http://schemas.microsoft.com/office/powerpoint/2010/main" val="3092936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CF3AA-A985-4EEE-B7C0-9592EF3BB8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B0B7BE-1F39-4D5E-998C-A878CD9852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72ADD4-0B95-4CDD-AE58-328D104E0353}"/>
              </a:ext>
            </a:extLst>
          </p:cNvPr>
          <p:cNvSpPr>
            <a:spLocks noGrp="1"/>
          </p:cNvSpPr>
          <p:nvPr>
            <p:ph type="dt" sz="half" idx="10"/>
          </p:nvPr>
        </p:nvSpPr>
        <p:spPr/>
        <p:txBody>
          <a:bodyPr/>
          <a:lstStyle/>
          <a:p>
            <a:fld id="{20D169AB-401C-4CE7-A9D8-C271C4B376E0}" type="datetime1">
              <a:rPr lang="en-US" smtClean="0"/>
              <a:t>11/7/2020</a:t>
            </a:fld>
            <a:endParaRPr lang="en-US"/>
          </a:p>
        </p:txBody>
      </p:sp>
      <p:sp>
        <p:nvSpPr>
          <p:cNvPr id="5" name="Footer Placeholder 4">
            <a:extLst>
              <a:ext uri="{FF2B5EF4-FFF2-40B4-BE49-F238E27FC236}">
                <a16:creationId xmlns:a16="http://schemas.microsoft.com/office/drawing/2014/main" id="{9671E4BB-F8D5-4676-8DB1-B74FE2761A8B}"/>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47E0609F-BEF7-4E52-AB18-343C767A1D93}"/>
              </a:ext>
            </a:extLst>
          </p:cNvPr>
          <p:cNvSpPr>
            <a:spLocks noGrp="1"/>
          </p:cNvSpPr>
          <p:nvPr>
            <p:ph type="sldNum" sz="quarter" idx="12"/>
          </p:nvPr>
        </p:nvSpPr>
        <p:spPr/>
        <p:txBody>
          <a:bodyPr/>
          <a:lstStyle/>
          <a:p>
            <a:fld id="{2B233792-B8C0-41A5-8D04-495FCE35DBB0}" type="slidenum">
              <a:rPr lang="en-US" smtClean="0"/>
              <a:t>‹#›</a:t>
            </a:fld>
            <a:endParaRPr lang="en-US"/>
          </a:p>
        </p:txBody>
      </p:sp>
    </p:spTree>
    <p:extLst>
      <p:ext uri="{BB962C8B-B14F-4D97-AF65-F5344CB8AC3E}">
        <p14:creationId xmlns:p14="http://schemas.microsoft.com/office/powerpoint/2010/main" val="3228134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62170-40C6-468B-8B14-5F5773706E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C12AE35-9F55-4D24-AA63-3943435552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EDD3E-10EC-474E-BA79-9211A29F9DEF}"/>
              </a:ext>
            </a:extLst>
          </p:cNvPr>
          <p:cNvSpPr>
            <a:spLocks noGrp="1"/>
          </p:cNvSpPr>
          <p:nvPr>
            <p:ph type="dt" sz="half" idx="10"/>
          </p:nvPr>
        </p:nvSpPr>
        <p:spPr/>
        <p:txBody>
          <a:bodyPr/>
          <a:lstStyle/>
          <a:p>
            <a:fld id="{03430432-B826-4292-BC07-D18325B9A043}" type="datetime1">
              <a:rPr lang="en-US" smtClean="0"/>
              <a:t>11/7/2020</a:t>
            </a:fld>
            <a:endParaRPr lang="en-US"/>
          </a:p>
        </p:txBody>
      </p:sp>
      <p:sp>
        <p:nvSpPr>
          <p:cNvPr id="5" name="Footer Placeholder 4">
            <a:extLst>
              <a:ext uri="{FF2B5EF4-FFF2-40B4-BE49-F238E27FC236}">
                <a16:creationId xmlns:a16="http://schemas.microsoft.com/office/drawing/2014/main" id="{4CC68EC1-2C83-4FB8-A714-283D46F508D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A4A3EEEE-876A-4722-9FF8-10BB273B4A61}"/>
              </a:ext>
            </a:extLst>
          </p:cNvPr>
          <p:cNvSpPr>
            <a:spLocks noGrp="1"/>
          </p:cNvSpPr>
          <p:nvPr>
            <p:ph type="sldNum" sz="quarter" idx="12"/>
          </p:nvPr>
        </p:nvSpPr>
        <p:spPr/>
        <p:txBody>
          <a:bodyPr/>
          <a:lstStyle/>
          <a:p>
            <a:fld id="{2B233792-B8C0-41A5-8D04-495FCE35DBB0}" type="slidenum">
              <a:rPr lang="en-US" smtClean="0"/>
              <a:t>‹#›</a:t>
            </a:fld>
            <a:endParaRPr lang="en-US"/>
          </a:p>
        </p:txBody>
      </p:sp>
    </p:spTree>
    <p:extLst>
      <p:ext uri="{BB962C8B-B14F-4D97-AF65-F5344CB8AC3E}">
        <p14:creationId xmlns:p14="http://schemas.microsoft.com/office/powerpoint/2010/main" val="1790228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228161-3DD5-47E7-8D5D-FE78A637B1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09AFB40-D0DD-4A10-937B-A713A86535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8E7B17-A69A-4DAA-B910-C384BABF708D}"/>
              </a:ext>
            </a:extLst>
          </p:cNvPr>
          <p:cNvSpPr>
            <a:spLocks noGrp="1"/>
          </p:cNvSpPr>
          <p:nvPr>
            <p:ph type="dt" sz="half" idx="10"/>
          </p:nvPr>
        </p:nvSpPr>
        <p:spPr/>
        <p:txBody>
          <a:bodyPr/>
          <a:lstStyle/>
          <a:p>
            <a:fld id="{7D6DBAF2-0439-49E6-9B55-DC8129D373F8}" type="datetime1">
              <a:rPr lang="en-US" smtClean="0"/>
              <a:t>11/7/2020</a:t>
            </a:fld>
            <a:endParaRPr lang="en-US"/>
          </a:p>
        </p:txBody>
      </p:sp>
      <p:sp>
        <p:nvSpPr>
          <p:cNvPr id="5" name="Footer Placeholder 4">
            <a:extLst>
              <a:ext uri="{FF2B5EF4-FFF2-40B4-BE49-F238E27FC236}">
                <a16:creationId xmlns:a16="http://schemas.microsoft.com/office/drawing/2014/main" id="{657CFC51-FF12-4D55-B57D-B252002E4D3C}"/>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E2DD33D-45BC-41B6-BEEA-112E2957458A}"/>
              </a:ext>
            </a:extLst>
          </p:cNvPr>
          <p:cNvSpPr>
            <a:spLocks noGrp="1"/>
          </p:cNvSpPr>
          <p:nvPr>
            <p:ph type="sldNum" sz="quarter" idx="12"/>
          </p:nvPr>
        </p:nvSpPr>
        <p:spPr/>
        <p:txBody>
          <a:bodyPr/>
          <a:lstStyle/>
          <a:p>
            <a:fld id="{2B233792-B8C0-41A5-8D04-495FCE35DBB0}" type="slidenum">
              <a:rPr lang="en-US" smtClean="0"/>
              <a:t>‹#›</a:t>
            </a:fld>
            <a:endParaRPr lang="en-US"/>
          </a:p>
        </p:txBody>
      </p:sp>
    </p:spTree>
    <p:extLst>
      <p:ext uri="{BB962C8B-B14F-4D97-AF65-F5344CB8AC3E}">
        <p14:creationId xmlns:p14="http://schemas.microsoft.com/office/powerpoint/2010/main" val="2844555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BBB20-EF92-4F3B-B4E3-086FBC6484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4CDDDD-98AA-4D44-9160-7565AFA8D9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984CF6-DAFB-4AAF-BB3D-BFA34CEFC5E8}"/>
              </a:ext>
            </a:extLst>
          </p:cNvPr>
          <p:cNvSpPr>
            <a:spLocks noGrp="1"/>
          </p:cNvSpPr>
          <p:nvPr>
            <p:ph type="dt" sz="half" idx="10"/>
          </p:nvPr>
        </p:nvSpPr>
        <p:spPr/>
        <p:txBody>
          <a:bodyPr/>
          <a:lstStyle/>
          <a:p>
            <a:fld id="{D506871A-421B-4F0E-A569-947920ECE243}" type="datetime1">
              <a:rPr lang="en-US" smtClean="0"/>
              <a:t>11/7/2020</a:t>
            </a:fld>
            <a:endParaRPr lang="en-US"/>
          </a:p>
        </p:txBody>
      </p:sp>
      <p:sp>
        <p:nvSpPr>
          <p:cNvPr id="5" name="Footer Placeholder 4">
            <a:extLst>
              <a:ext uri="{FF2B5EF4-FFF2-40B4-BE49-F238E27FC236}">
                <a16:creationId xmlns:a16="http://schemas.microsoft.com/office/drawing/2014/main" id="{856245CF-1CDD-46AA-8099-30BEAAADA01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E56B1BB2-2D36-4702-9253-45743D671E91}"/>
              </a:ext>
            </a:extLst>
          </p:cNvPr>
          <p:cNvSpPr>
            <a:spLocks noGrp="1"/>
          </p:cNvSpPr>
          <p:nvPr>
            <p:ph type="sldNum" sz="quarter" idx="12"/>
          </p:nvPr>
        </p:nvSpPr>
        <p:spPr/>
        <p:txBody>
          <a:bodyPr/>
          <a:lstStyle/>
          <a:p>
            <a:fld id="{2B233792-B8C0-41A5-8D04-495FCE35DBB0}" type="slidenum">
              <a:rPr lang="en-US" smtClean="0"/>
              <a:t>‹#›</a:t>
            </a:fld>
            <a:endParaRPr lang="en-US"/>
          </a:p>
        </p:txBody>
      </p:sp>
    </p:spTree>
    <p:extLst>
      <p:ext uri="{BB962C8B-B14F-4D97-AF65-F5344CB8AC3E}">
        <p14:creationId xmlns:p14="http://schemas.microsoft.com/office/powerpoint/2010/main" val="3316356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662D5-8AC3-470F-B812-E8B1169F06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A5EA12-22E6-434E-9BDA-0849E41104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D51EF4-108C-4B92-B8DE-C492E16FB54F}"/>
              </a:ext>
            </a:extLst>
          </p:cNvPr>
          <p:cNvSpPr>
            <a:spLocks noGrp="1"/>
          </p:cNvSpPr>
          <p:nvPr>
            <p:ph type="dt" sz="half" idx="10"/>
          </p:nvPr>
        </p:nvSpPr>
        <p:spPr/>
        <p:txBody>
          <a:bodyPr/>
          <a:lstStyle/>
          <a:p>
            <a:fld id="{96204022-D68B-43FD-AD6A-C1F35B948637}" type="datetime1">
              <a:rPr lang="en-US" smtClean="0"/>
              <a:t>11/7/2020</a:t>
            </a:fld>
            <a:endParaRPr lang="en-US"/>
          </a:p>
        </p:txBody>
      </p:sp>
      <p:sp>
        <p:nvSpPr>
          <p:cNvPr id="5" name="Footer Placeholder 4">
            <a:extLst>
              <a:ext uri="{FF2B5EF4-FFF2-40B4-BE49-F238E27FC236}">
                <a16:creationId xmlns:a16="http://schemas.microsoft.com/office/drawing/2014/main" id="{C0C3A5D8-4770-4A2F-8A5F-48D18FE1C22C}"/>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ED8638DF-47E5-44CE-9928-2060C24CF1DA}"/>
              </a:ext>
            </a:extLst>
          </p:cNvPr>
          <p:cNvSpPr>
            <a:spLocks noGrp="1"/>
          </p:cNvSpPr>
          <p:nvPr>
            <p:ph type="sldNum" sz="quarter" idx="12"/>
          </p:nvPr>
        </p:nvSpPr>
        <p:spPr/>
        <p:txBody>
          <a:bodyPr/>
          <a:lstStyle/>
          <a:p>
            <a:fld id="{2B233792-B8C0-41A5-8D04-495FCE35DBB0}" type="slidenum">
              <a:rPr lang="en-US" smtClean="0"/>
              <a:t>‹#›</a:t>
            </a:fld>
            <a:endParaRPr lang="en-US"/>
          </a:p>
        </p:txBody>
      </p:sp>
    </p:spTree>
    <p:extLst>
      <p:ext uri="{BB962C8B-B14F-4D97-AF65-F5344CB8AC3E}">
        <p14:creationId xmlns:p14="http://schemas.microsoft.com/office/powerpoint/2010/main" val="3271245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35D28-D7E3-4891-92FC-989147426E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BB1FD3-7FA0-4656-890C-46B81CE66BC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955C1B4-A3F6-46BC-BC30-B9B239E1B7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0DD2D7F-B6CD-4092-8D1D-92CF37EA2F77}"/>
              </a:ext>
            </a:extLst>
          </p:cNvPr>
          <p:cNvSpPr>
            <a:spLocks noGrp="1"/>
          </p:cNvSpPr>
          <p:nvPr>
            <p:ph type="dt" sz="half" idx="10"/>
          </p:nvPr>
        </p:nvSpPr>
        <p:spPr/>
        <p:txBody>
          <a:bodyPr/>
          <a:lstStyle/>
          <a:p>
            <a:fld id="{EC06FECA-FAEB-4DD9-BF55-0619F1D719EE}" type="datetime1">
              <a:rPr lang="en-US" smtClean="0"/>
              <a:t>11/7/2020</a:t>
            </a:fld>
            <a:endParaRPr lang="en-US"/>
          </a:p>
        </p:txBody>
      </p:sp>
      <p:sp>
        <p:nvSpPr>
          <p:cNvPr id="6" name="Footer Placeholder 5">
            <a:extLst>
              <a:ext uri="{FF2B5EF4-FFF2-40B4-BE49-F238E27FC236}">
                <a16:creationId xmlns:a16="http://schemas.microsoft.com/office/drawing/2014/main" id="{AF53196F-0127-4AF4-8F29-D278F479F79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600CA95F-8FB2-4802-89BC-ACF451E7F240}"/>
              </a:ext>
            </a:extLst>
          </p:cNvPr>
          <p:cNvSpPr>
            <a:spLocks noGrp="1"/>
          </p:cNvSpPr>
          <p:nvPr>
            <p:ph type="sldNum" sz="quarter" idx="12"/>
          </p:nvPr>
        </p:nvSpPr>
        <p:spPr/>
        <p:txBody>
          <a:bodyPr/>
          <a:lstStyle/>
          <a:p>
            <a:fld id="{2B233792-B8C0-41A5-8D04-495FCE35DBB0}" type="slidenum">
              <a:rPr lang="en-US" smtClean="0"/>
              <a:t>‹#›</a:t>
            </a:fld>
            <a:endParaRPr lang="en-US"/>
          </a:p>
        </p:txBody>
      </p:sp>
    </p:spTree>
    <p:extLst>
      <p:ext uri="{BB962C8B-B14F-4D97-AF65-F5344CB8AC3E}">
        <p14:creationId xmlns:p14="http://schemas.microsoft.com/office/powerpoint/2010/main" val="563530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2BFDB-72F7-4564-9934-6748DCEF27B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3E05E7F-B08F-42DF-849A-0443C5A43F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FE0B2E-24D3-40B6-A9D3-84590E7CDE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8BC82C-E0D6-4DF1-9943-D4372669D9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BB5E4B-9FA4-4AE9-B747-75B8BB69FD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BBBD9BA-03CB-401A-8001-365E1E58951D}"/>
              </a:ext>
            </a:extLst>
          </p:cNvPr>
          <p:cNvSpPr>
            <a:spLocks noGrp="1"/>
          </p:cNvSpPr>
          <p:nvPr>
            <p:ph type="dt" sz="half" idx="10"/>
          </p:nvPr>
        </p:nvSpPr>
        <p:spPr/>
        <p:txBody>
          <a:bodyPr/>
          <a:lstStyle/>
          <a:p>
            <a:fld id="{3950F66E-BD52-44B0-A8E5-9AFA42051FD1}" type="datetime1">
              <a:rPr lang="en-US" smtClean="0"/>
              <a:t>11/7/2020</a:t>
            </a:fld>
            <a:endParaRPr lang="en-US"/>
          </a:p>
        </p:txBody>
      </p:sp>
      <p:sp>
        <p:nvSpPr>
          <p:cNvPr id="8" name="Footer Placeholder 7">
            <a:extLst>
              <a:ext uri="{FF2B5EF4-FFF2-40B4-BE49-F238E27FC236}">
                <a16:creationId xmlns:a16="http://schemas.microsoft.com/office/drawing/2014/main" id="{B5C166D6-0909-41C9-9DF6-83F106A3C483}"/>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59C997-F382-4C32-A6BF-2B88209ABC4B}"/>
              </a:ext>
            </a:extLst>
          </p:cNvPr>
          <p:cNvSpPr>
            <a:spLocks noGrp="1"/>
          </p:cNvSpPr>
          <p:nvPr>
            <p:ph type="sldNum" sz="quarter" idx="12"/>
          </p:nvPr>
        </p:nvSpPr>
        <p:spPr/>
        <p:txBody>
          <a:bodyPr/>
          <a:lstStyle/>
          <a:p>
            <a:fld id="{2B233792-B8C0-41A5-8D04-495FCE35DBB0}" type="slidenum">
              <a:rPr lang="en-US" smtClean="0"/>
              <a:t>‹#›</a:t>
            </a:fld>
            <a:endParaRPr lang="en-US"/>
          </a:p>
        </p:txBody>
      </p:sp>
    </p:spTree>
    <p:extLst>
      <p:ext uri="{BB962C8B-B14F-4D97-AF65-F5344CB8AC3E}">
        <p14:creationId xmlns:p14="http://schemas.microsoft.com/office/powerpoint/2010/main" val="3280282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E8A7-4AD0-4814-9AC3-C9B1A3AE2C5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954F1E-9209-4930-8775-582C6AA6B1EF}"/>
              </a:ext>
            </a:extLst>
          </p:cNvPr>
          <p:cNvSpPr>
            <a:spLocks noGrp="1"/>
          </p:cNvSpPr>
          <p:nvPr>
            <p:ph type="dt" sz="half" idx="10"/>
          </p:nvPr>
        </p:nvSpPr>
        <p:spPr/>
        <p:txBody>
          <a:bodyPr/>
          <a:lstStyle/>
          <a:p>
            <a:fld id="{9E98F991-C340-4960-B47B-93E87EA86A40}" type="datetime1">
              <a:rPr lang="en-US" smtClean="0"/>
              <a:t>11/7/2020</a:t>
            </a:fld>
            <a:endParaRPr lang="en-US"/>
          </a:p>
        </p:txBody>
      </p:sp>
      <p:sp>
        <p:nvSpPr>
          <p:cNvPr id="4" name="Footer Placeholder 3">
            <a:extLst>
              <a:ext uri="{FF2B5EF4-FFF2-40B4-BE49-F238E27FC236}">
                <a16:creationId xmlns:a16="http://schemas.microsoft.com/office/drawing/2014/main" id="{D08C4417-2D27-45E0-9992-0BBE070A7147}"/>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48B716A3-0605-4930-A3EB-CA9D67016B6C}"/>
              </a:ext>
            </a:extLst>
          </p:cNvPr>
          <p:cNvSpPr>
            <a:spLocks noGrp="1"/>
          </p:cNvSpPr>
          <p:nvPr>
            <p:ph type="sldNum" sz="quarter" idx="12"/>
          </p:nvPr>
        </p:nvSpPr>
        <p:spPr/>
        <p:txBody>
          <a:bodyPr/>
          <a:lstStyle/>
          <a:p>
            <a:fld id="{2B233792-B8C0-41A5-8D04-495FCE35DBB0}" type="slidenum">
              <a:rPr lang="en-US" smtClean="0"/>
              <a:t>‹#›</a:t>
            </a:fld>
            <a:endParaRPr lang="en-US"/>
          </a:p>
        </p:txBody>
      </p:sp>
    </p:spTree>
    <p:extLst>
      <p:ext uri="{BB962C8B-B14F-4D97-AF65-F5344CB8AC3E}">
        <p14:creationId xmlns:p14="http://schemas.microsoft.com/office/powerpoint/2010/main" val="3479234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BD0DD5-D700-4821-A1D2-C16154D91913}"/>
              </a:ext>
            </a:extLst>
          </p:cNvPr>
          <p:cNvSpPr>
            <a:spLocks noGrp="1"/>
          </p:cNvSpPr>
          <p:nvPr>
            <p:ph type="dt" sz="half" idx="10"/>
          </p:nvPr>
        </p:nvSpPr>
        <p:spPr/>
        <p:txBody>
          <a:bodyPr/>
          <a:lstStyle/>
          <a:p>
            <a:fld id="{B244F699-F92D-41BE-A05B-BA9759A19CA6}" type="datetime1">
              <a:rPr lang="en-US" smtClean="0"/>
              <a:t>11/7/2020</a:t>
            </a:fld>
            <a:endParaRPr lang="en-US"/>
          </a:p>
        </p:txBody>
      </p:sp>
      <p:sp>
        <p:nvSpPr>
          <p:cNvPr id="3" name="Footer Placeholder 2">
            <a:extLst>
              <a:ext uri="{FF2B5EF4-FFF2-40B4-BE49-F238E27FC236}">
                <a16:creationId xmlns:a16="http://schemas.microsoft.com/office/drawing/2014/main" id="{B74438A5-28E8-45B3-956C-DD81CDD1B36E}"/>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740CAEAE-FD34-437E-A6E9-DC60C3269F45}"/>
              </a:ext>
            </a:extLst>
          </p:cNvPr>
          <p:cNvSpPr>
            <a:spLocks noGrp="1"/>
          </p:cNvSpPr>
          <p:nvPr>
            <p:ph type="sldNum" sz="quarter" idx="12"/>
          </p:nvPr>
        </p:nvSpPr>
        <p:spPr/>
        <p:txBody>
          <a:bodyPr/>
          <a:lstStyle/>
          <a:p>
            <a:fld id="{2B233792-B8C0-41A5-8D04-495FCE35DBB0}" type="slidenum">
              <a:rPr lang="en-US" smtClean="0"/>
              <a:t>‹#›</a:t>
            </a:fld>
            <a:endParaRPr lang="en-US"/>
          </a:p>
        </p:txBody>
      </p:sp>
    </p:spTree>
    <p:extLst>
      <p:ext uri="{BB962C8B-B14F-4D97-AF65-F5344CB8AC3E}">
        <p14:creationId xmlns:p14="http://schemas.microsoft.com/office/powerpoint/2010/main" val="1400149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4F8BF-7800-43E0-BE38-4F87435338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F0FF09-8593-4599-86EC-3AB3164BCA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FC342E3-9BE0-44F6-B72F-5B7BAAEB4D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ABF4AE-AFBE-48CB-B203-D9DE4776304D}"/>
              </a:ext>
            </a:extLst>
          </p:cNvPr>
          <p:cNvSpPr>
            <a:spLocks noGrp="1"/>
          </p:cNvSpPr>
          <p:nvPr>
            <p:ph type="dt" sz="half" idx="10"/>
          </p:nvPr>
        </p:nvSpPr>
        <p:spPr/>
        <p:txBody>
          <a:bodyPr/>
          <a:lstStyle/>
          <a:p>
            <a:fld id="{97C5CD1E-7204-44ED-BCA9-4C4B9C4BD107}" type="datetime1">
              <a:rPr lang="en-US" smtClean="0"/>
              <a:t>11/7/2020</a:t>
            </a:fld>
            <a:endParaRPr lang="en-US"/>
          </a:p>
        </p:txBody>
      </p:sp>
      <p:sp>
        <p:nvSpPr>
          <p:cNvPr id="6" name="Footer Placeholder 5">
            <a:extLst>
              <a:ext uri="{FF2B5EF4-FFF2-40B4-BE49-F238E27FC236}">
                <a16:creationId xmlns:a16="http://schemas.microsoft.com/office/drawing/2014/main" id="{9B10746D-B942-49A9-9990-34B8CBFA2EC0}"/>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2150E0AC-1458-4DB9-8BF5-4F7B71477850}"/>
              </a:ext>
            </a:extLst>
          </p:cNvPr>
          <p:cNvSpPr>
            <a:spLocks noGrp="1"/>
          </p:cNvSpPr>
          <p:nvPr>
            <p:ph type="sldNum" sz="quarter" idx="12"/>
          </p:nvPr>
        </p:nvSpPr>
        <p:spPr/>
        <p:txBody>
          <a:bodyPr/>
          <a:lstStyle/>
          <a:p>
            <a:fld id="{2B233792-B8C0-41A5-8D04-495FCE35DBB0}" type="slidenum">
              <a:rPr lang="en-US" smtClean="0"/>
              <a:t>‹#›</a:t>
            </a:fld>
            <a:endParaRPr lang="en-US"/>
          </a:p>
        </p:txBody>
      </p:sp>
    </p:spTree>
    <p:extLst>
      <p:ext uri="{BB962C8B-B14F-4D97-AF65-F5344CB8AC3E}">
        <p14:creationId xmlns:p14="http://schemas.microsoft.com/office/powerpoint/2010/main" val="3699862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2DA13-674A-4EB7-92B2-CD7AD2B48C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44CD09-D525-4BC0-B028-AA004B571F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9A6574-02A6-435B-8725-4E932C71E7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38F108-4A56-4A70-AB8E-53900CD52029}"/>
              </a:ext>
            </a:extLst>
          </p:cNvPr>
          <p:cNvSpPr>
            <a:spLocks noGrp="1"/>
          </p:cNvSpPr>
          <p:nvPr>
            <p:ph type="dt" sz="half" idx="10"/>
          </p:nvPr>
        </p:nvSpPr>
        <p:spPr/>
        <p:txBody>
          <a:bodyPr/>
          <a:lstStyle/>
          <a:p>
            <a:fld id="{51B8B5B5-4548-4877-9D21-6D05F61D38C2}" type="datetime1">
              <a:rPr lang="en-US" smtClean="0"/>
              <a:t>11/7/2020</a:t>
            </a:fld>
            <a:endParaRPr lang="en-US"/>
          </a:p>
        </p:txBody>
      </p:sp>
      <p:sp>
        <p:nvSpPr>
          <p:cNvPr id="6" name="Footer Placeholder 5">
            <a:extLst>
              <a:ext uri="{FF2B5EF4-FFF2-40B4-BE49-F238E27FC236}">
                <a16:creationId xmlns:a16="http://schemas.microsoft.com/office/drawing/2014/main" id="{E19277C6-5145-4ED2-84AB-0852DF26E38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CB265A9C-29DD-4FC7-BA0A-EB71A8E03747}"/>
              </a:ext>
            </a:extLst>
          </p:cNvPr>
          <p:cNvSpPr>
            <a:spLocks noGrp="1"/>
          </p:cNvSpPr>
          <p:nvPr>
            <p:ph type="sldNum" sz="quarter" idx="12"/>
          </p:nvPr>
        </p:nvSpPr>
        <p:spPr/>
        <p:txBody>
          <a:bodyPr/>
          <a:lstStyle/>
          <a:p>
            <a:fld id="{2B233792-B8C0-41A5-8D04-495FCE35DBB0}" type="slidenum">
              <a:rPr lang="en-US" smtClean="0"/>
              <a:t>‹#›</a:t>
            </a:fld>
            <a:endParaRPr lang="en-US"/>
          </a:p>
        </p:txBody>
      </p:sp>
    </p:spTree>
    <p:extLst>
      <p:ext uri="{BB962C8B-B14F-4D97-AF65-F5344CB8AC3E}">
        <p14:creationId xmlns:p14="http://schemas.microsoft.com/office/powerpoint/2010/main" val="3513444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28444C-F23A-4B7B-A7C0-8A3B05243A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7C3CA46-AA97-40D8-B808-1982466DF9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F9F123-E083-4AE9-A1DC-CACCA825D6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C03EE0-D9CF-4314-9582-59DE62A3C54A}" type="datetime1">
              <a:rPr lang="en-US" smtClean="0"/>
              <a:t>11/7/2020</a:t>
            </a:fld>
            <a:endParaRPr lang="en-US"/>
          </a:p>
        </p:txBody>
      </p:sp>
      <p:sp>
        <p:nvSpPr>
          <p:cNvPr id="5" name="Footer Placeholder 4">
            <a:extLst>
              <a:ext uri="{FF2B5EF4-FFF2-40B4-BE49-F238E27FC236}">
                <a16:creationId xmlns:a16="http://schemas.microsoft.com/office/drawing/2014/main" id="{9B4D207D-6B56-46FB-B63F-59B7B41A87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Public Domain</a:t>
            </a:r>
          </a:p>
        </p:txBody>
      </p:sp>
      <p:sp>
        <p:nvSpPr>
          <p:cNvPr id="6" name="Slide Number Placeholder 5">
            <a:extLst>
              <a:ext uri="{FF2B5EF4-FFF2-40B4-BE49-F238E27FC236}">
                <a16:creationId xmlns:a16="http://schemas.microsoft.com/office/drawing/2014/main" id="{34B6EA39-CC12-4339-9335-61156FBEBE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233792-B8C0-41A5-8D04-495FCE35DBB0}" type="slidenum">
              <a:rPr lang="en-US" smtClean="0"/>
              <a:t>‹#›</a:t>
            </a:fld>
            <a:endParaRPr lang="en-US"/>
          </a:p>
        </p:txBody>
      </p:sp>
    </p:spTree>
    <p:extLst>
      <p:ext uri="{BB962C8B-B14F-4D97-AF65-F5344CB8AC3E}">
        <p14:creationId xmlns:p14="http://schemas.microsoft.com/office/powerpoint/2010/main" val="5794531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117A305-51E0-4799-9B91-CD2ABB291E58}"/>
              </a:ext>
            </a:extLst>
          </p:cNvPr>
          <p:cNvPicPr>
            <a:picLocks noChangeAspect="1"/>
          </p:cNvPicPr>
          <p:nvPr/>
        </p:nvPicPr>
        <p:blipFill>
          <a:blip r:embed="rId3"/>
          <a:stretch>
            <a:fillRect/>
          </a:stretch>
        </p:blipFill>
        <p:spPr>
          <a:xfrm>
            <a:off x="643467" y="2433913"/>
            <a:ext cx="10905066" cy="1990174"/>
          </a:xfrm>
          <a:prstGeom prst="rect">
            <a:avLst/>
          </a:prstGeom>
        </p:spPr>
      </p:pic>
      <p:sp>
        <p:nvSpPr>
          <p:cNvPr id="4" name="Footer Placeholder 3">
            <a:extLst>
              <a:ext uri="{FF2B5EF4-FFF2-40B4-BE49-F238E27FC236}">
                <a16:creationId xmlns:a16="http://schemas.microsoft.com/office/drawing/2014/main" id="{EAB906ED-2916-49C0-A2F8-2CE7D552D6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91861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5D9E3C72-B444-4A5F-A509-3C6856F61BA1}"/>
              </a:ext>
            </a:extLst>
          </p:cNvPr>
          <p:cNvPicPr>
            <a:picLocks noChangeAspect="1"/>
          </p:cNvPicPr>
          <p:nvPr/>
        </p:nvPicPr>
        <p:blipFill>
          <a:blip r:embed="rId3"/>
          <a:stretch>
            <a:fillRect/>
          </a:stretch>
        </p:blipFill>
        <p:spPr>
          <a:xfrm>
            <a:off x="1209099" y="643467"/>
            <a:ext cx="9773801" cy="5571066"/>
          </a:xfrm>
          <a:prstGeom prst="rect">
            <a:avLst/>
          </a:prstGeom>
        </p:spPr>
      </p:pic>
      <p:sp>
        <p:nvSpPr>
          <p:cNvPr id="4" name="Footer Placeholder 3">
            <a:extLst>
              <a:ext uri="{FF2B5EF4-FFF2-40B4-BE49-F238E27FC236}">
                <a16:creationId xmlns:a16="http://schemas.microsoft.com/office/drawing/2014/main" id="{EAB906ED-2916-49C0-A2F8-2CE7D552D6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45019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65EF21E5-0B06-41C8-87EE-426A0D4E5F5D}"/>
              </a:ext>
            </a:extLst>
          </p:cNvPr>
          <p:cNvPicPr>
            <a:picLocks noChangeAspect="1"/>
          </p:cNvPicPr>
          <p:nvPr/>
        </p:nvPicPr>
        <p:blipFill>
          <a:blip r:embed="rId3"/>
          <a:stretch>
            <a:fillRect/>
          </a:stretch>
        </p:blipFill>
        <p:spPr>
          <a:xfrm>
            <a:off x="1354666" y="643467"/>
            <a:ext cx="9482667" cy="5571066"/>
          </a:xfrm>
          <a:prstGeom prst="rect">
            <a:avLst/>
          </a:prstGeom>
        </p:spPr>
      </p:pic>
      <p:sp>
        <p:nvSpPr>
          <p:cNvPr id="4" name="Footer Placeholder 3">
            <a:extLst>
              <a:ext uri="{FF2B5EF4-FFF2-40B4-BE49-F238E27FC236}">
                <a16:creationId xmlns:a16="http://schemas.microsoft.com/office/drawing/2014/main" id="{EAB906ED-2916-49C0-A2F8-2CE7D552D6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20571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41627DF-9C9A-400E-9B43-C49BAFEB82AB}"/>
              </a:ext>
            </a:extLst>
          </p:cNvPr>
          <p:cNvPicPr>
            <a:picLocks noChangeAspect="1"/>
          </p:cNvPicPr>
          <p:nvPr/>
        </p:nvPicPr>
        <p:blipFill>
          <a:blip r:embed="rId3"/>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EAB906ED-2916-49C0-A2F8-2CE7D552D6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78502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B142145-D2A6-4B60-A041-83BB581D372C}"/>
              </a:ext>
            </a:extLst>
          </p:cNvPr>
          <p:cNvPicPr>
            <a:picLocks noChangeAspect="1"/>
          </p:cNvPicPr>
          <p:nvPr/>
        </p:nvPicPr>
        <p:blipFill>
          <a:blip r:embed="rId3"/>
          <a:stretch>
            <a:fillRect/>
          </a:stretch>
        </p:blipFill>
        <p:spPr>
          <a:xfrm>
            <a:off x="1187572" y="643467"/>
            <a:ext cx="9816855" cy="5571066"/>
          </a:xfrm>
          <a:prstGeom prst="rect">
            <a:avLst/>
          </a:prstGeom>
        </p:spPr>
      </p:pic>
      <p:sp>
        <p:nvSpPr>
          <p:cNvPr id="4" name="Footer Placeholder 3">
            <a:extLst>
              <a:ext uri="{FF2B5EF4-FFF2-40B4-BE49-F238E27FC236}">
                <a16:creationId xmlns:a16="http://schemas.microsoft.com/office/drawing/2014/main" id="{EAB906ED-2916-49C0-A2F8-2CE7D552D6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82896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093E7A7-3FEB-4610-B169-1D8662D691F2}"/>
              </a:ext>
            </a:extLst>
          </p:cNvPr>
          <p:cNvPicPr>
            <a:picLocks noChangeAspect="1"/>
          </p:cNvPicPr>
          <p:nvPr/>
        </p:nvPicPr>
        <p:blipFill>
          <a:blip r:embed="rId3"/>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EAB906ED-2916-49C0-A2F8-2CE7D552D6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65326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E514E6D-E51C-4813-8E45-A05EE22302E2}"/>
              </a:ext>
            </a:extLst>
          </p:cNvPr>
          <p:cNvPicPr>
            <a:picLocks noChangeAspect="1"/>
          </p:cNvPicPr>
          <p:nvPr/>
        </p:nvPicPr>
        <p:blipFill>
          <a:blip r:embed="rId3"/>
          <a:stretch>
            <a:fillRect/>
          </a:stretch>
        </p:blipFill>
        <p:spPr>
          <a:xfrm>
            <a:off x="1209099" y="643467"/>
            <a:ext cx="9773801" cy="5571066"/>
          </a:xfrm>
          <a:prstGeom prst="rect">
            <a:avLst/>
          </a:prstGeom>
        </p:spPr>
      </p:pic>
      <p:sp>
        <p:nvSpPr>
          <p:cNvPr id="4" name="Footer Placeholder 3">
            <a:extLst>
              <a:ext uri="{FF2B5EF4-FFF2-40B4-BE49-F238E27FC236}">
                <a16:creationId xmlns:a16="http://schemas.microsoft.com/office/drawing/2014/main" id="{EAB906ED-2916-49C0-A2F8-2CE7D552D6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58654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Words>
  <Application>Microsoft Office PowerPoint</Application>
  <PresentationFormat>Widescreen</PresentationFormat>
  <Paragraphs>15</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2020-11-07T19:11:04Z</dcterms:created>
  <dcterms:modified xsi:type="dcterms:W3CDTF">2020-11-07T19:11:42Z</dcterms:modified>
</cp:coreProperties>
</file>