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4"/>
  </p:notesMasterIdLst>
  <p:handoutMasterIdLst>
    <p:handoutMasterId r:id="rId15"/>
  </p:handoutMasterIdLst>
  <p:sldIdLst>
    <p:sldId id="262" r:id="rId2"/>
    <p:sldId id="264" r:id="rId3"/>
    <p:sldId id="266" r:id="rId4"/>
    <p:sldId id="267" r:id="rId5"/>
    <p:sldId id="268" r:id="rId6"/>
    <p:sldId id="269" r:id="rId7"/>
    <p:sldId id="270" r:id="rId8"/>
    <p:sldId id="265" r:id="rId9"/>
    <p:sldId id="272" r:id="rId10"/>
    <p:sldId id="273" r:id="rId11"/>
    <p:sldId id="274"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6F24B-01B5-4D91-B108-7FEE6040CDC8}" v="29" dt="2020-11-05T20:29:57.77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B356F24B-01B5-4D91-B108-7FEE6040CDC8}"/>
    <pc:docChg chg="custSel addSld delSld modSld">
      <pc:chgData name="Sarah Gothard" userId="0e53f415fda5f162" providerId="LiveId" clId="{B356F24B-01B5-4D91-B108-7FEE6040CDC8}" dt="2020-11-05T20:30:12.287" v="69" actId="1076"/>
      <pc:docMkLst>
        <pc:docMk/>
      </pc:docMkLst>
      <pc:sldChg chg="addSp delSp modSp mod">
        <pc:chgData name="Sarah Gothard" userId="0e53f415fda5f162" providerId="LiveId" clId="{B356F24B-01B5-4D91-B108-7FEE6040CDC8}" dt="2020-11-05T20:25:12.473" v="18"/>
        <pc:sldMkLst>
          <pc:docMk/>
          <pc:sldMk cId="219344417" sldId="262"/>
        </pc:sldMkLst>
        <pc:picChg chg="add del">
          <ac:chgData name="Sarah Gothard" userId="0e53f415fda5f162" providerId="LiveId" clId="{B356F24B-01B5-4D91-B108-7FEE6040CDC8}" dt="2020-11-05T20:25:12.473" v="18"/>
          <ac:picMkLst>
            <pc:docMk/>
            <pc:sldMk cId="219344417" sldId="262"/>
            <ac:picMk id="3" creationId="{28C42C8C-A81A-46F1-A953-D209F7A2F81D}"/>
          </ac:picMkLst>
        </pc:picChg>
        <pc:picChg chg="del">
          <ac:chgData name="Sarah Gothard" userId="0e53f415fda5f162" providerId="LiveId" clId="{B356F24B-01B5-4D91-B108-7FEE6040CDC8}" dt="2020-09-25T14:12:20.923" v="0" actId="478"/>
          <ac:picMkLst>
            <pc:docMk/>
            <pc:sldMk cId="219344417" sldId="262"/>
            <ac:picMk id="3" creationId="{832B09D1-403C-4E95-A15B-546F46A6607C}"/>
          </ac:picMkLst>
        </pc:picChg>
        <pc:picChg chg="add mod">
          <ac:chgData name="Sarah Gothard" userId="0e53f415fda5f162" providerId="LiveId" clId="{B356F24B-01B5-4D91-B108-7FEE6040CDC8}" dt="2020-09-25T14:12:25.732" v="3" actId="1076"/>
          <ac:picMkLst>
            <pc:docMk/>
            <pc:sldMk cId="219344417" sldId="262"/>
            <ac:picMk id="5" creationId="{8BAE8D61-843D-4A0D-8A40-EE2051416103}"/>
          </ac:picMkLst>
        </pc:picChg>
      </pc:sldChg>
      <pc:sldChg chg="addSp delSp modSp mod">
        <pc:chgData name="Sarah Gothard" userId="0e53f415fda5f162" providerId="LiveId" clId="{B356F24B-01B5-4D91-B108-7FEE6040CDC8}" dt="2020-11-05T20:25:29.877" v="21" actId="1076"/>
        <pc:sldMkLst>
          <pc:docMk/>
          <pc:sldMk cId="795945589" sldId="264"/>
        </pc:sldMkLst>
        <pc:picChg chg="add del mod">
          <ac:chgData name="Sarah Gothard" userId="0e53f415fda5f162" providerId="LiveId" clId="{B356F24B-01B5-4D91-B108-7FEE6040CDC8}" dt="2020-11-05T20:20:11.929" v="10" actId="478"/>
          <ac:picMkLst>
            <pc:docMk/>
            <pc:sldMk cId="795945589" sldId="264"/>
            <ac:picMk id="3" creationId="{0115AFF8-E87B-4EA6-AB07-EBB0838A1448}"/>
          </ac:picMkLst>
        </pc:picChg>
        <pc:picChg chg="add mod">
          <ac:chgData name="Sarah Gothard" userId="0e53f415fda5f162" providerId="LiveId" clId="{B356F24B-01B5-4D91-B108-7FEE6040CDC8}" dt="2020-11-05T20:25:29.877" v="21" actId="1076"/>
          <ac:picMkLst>
            <pc:docMk/>
            <pc:sldMk cId="795945589" sldId="264"/>
            <ac:picMk id="5" creationId="{D870385C-9BCF-4518-B32D-2E51399DB839}"/>
          </ac:picMkLst>
        </pc:picChg>
        <pc:picChg chg="del">
          <ac:chgData name="Sarah Gothard" userId="0e53f415fda5f162" providerId="LiveId" clId="{B356F24B-01B5-4D91-B108-7FEE6040CDC8}" dt="2020-09-25T14:12:59.143" v="4" actId="478"/>
          <ac:picMkLst>
            <pc:docMk/>
            <pc:sldMk cId="795945589" sldId="264"/>
            <ac:picMk id="10" creationId="{DB67C216-31F4-4AFB-AE42-060FDC935C42}"/>
          </ac:picMkLst>
        </pc:picChg>
      </pc:sldChg>
      <pc:sldChg chg="addSp delSp modSp add mod">
        <pc:chgData name="Sarah Gothard" userId="0e53f415fda5f162" providerId="LiveId" clId="{B356F24B-01B5-4D91-B108-7FEE6040CDC8}" dt="2020-11-05T20:29:01.411" v="59" actId="1076"/>
        <pc:sldMkLst>
          <pc:docMk/>
          <pc:sldMk cId="623137967" sldId="265"/>
        </pc:sldMkLst>
        <pc:picChg chg="del">
          <ac:chgData name="Sarah Gothard" userId="0e53f415fda5f162" providerId="LiveId" clId="{B356F24B-01B5-4D91-B108-7FEE6040CDC8}" dt="2020-11-05T20:20:17.190" v="11" actId="478"/>
          <ac:picMkLst>
            <pc:docMk/>
            <pc:sldMk cId="623137967" sldId="265"/>
            <ac:picMk id="3" creationId="{0115AFF8-E87B-4EA6-AB07-EBB0838A1448}"/>
          </ac:picMkLst>
        </pc:picChg>
        <pc:picChg chg="add del">
          <ac:chgData name="Sarah Gothard" userId="0e53f415fda5f162" providerId="LiveId" clId="{B356F24B-01B5-4D91-B108-7FEE6040CDC8}" dt="2020-11-05T20:27:28.821" v="40"/>
          <ac:picMkLst>
            <pc:docMk/>
            <pc:sldMk cId="623137967" sldId="265"/>
            <ac:picMk id="5" creationId="{DF8E7F51-67B9-44E1-BE59-2B732AED6721}"/>
          </ac:picMkLst>
        </pc:picChg>
        <pc:picChg chg="add del">
          <ac:chgData name="Sarah Gothard" userId="0e53f415fda5f162" providerId="LiveId" clId="{B356F24B-01B5-4D91-B108-7FEE6040CDC8}" dt="2020-11-05T20:28:50.879" v="52" actId="478"/>
          <ac:picMkLst>
            <pc:docMk/>
            <pc:sldMk cId="623137967" sldId="265"/>
            <ac:picMk id="6" creationId="{74595B91-3CB4-48B8-A8C5-A34FAA53BAE8}"/>
          </ac:picMkLst>
        </pc:picChg>
        <pc:picChg chg="add del">
          <ac:chgData name="Sarah Gothard" userId="0e53f415fda5f162" providerId="LiveId" clId="{B356F24B-01B5-4D91-B108-7FEE6040CDC8}" dt="2020-11-05T20:28:46.890" v="49"/>
          <ac:picMkLst>
            <pc:docMk/>
            <pc:sldMk cId="623137967" sldId="265"/>
            <ac:picMk id="7" creationId="{A7093BC2-4525-44C9-B1FE-8E5A3B529E7D}"/>
          </ac:picMkLst>
        </pc:picChg>
        <pc:picChg chg="add del">
          <ac:chgData name="Sarah Gothard" userId="0e53f415fda5f162" providerId="LiveId" clId="{B356F24B-01B5-4D91-B108-7FEE6040CDC8}" dt="2020-11-05T20:28:48.875" v="51"/>
          <ac:picMkLst>
            <pc:docMk/>
            <pc:sldMk cId="623137967" sldId="265"/>
            <ac:picMk id="8" creationId="{853BFC93-4FA4-4018-8F98-B86561CE5EF8}"/>
          </ac:picMkLst>
        </pc:picChg>
        <pc:picChg chg="add mod">
          <ac:chgData name="Sarah Gothard" userId="0e53f415fda5f162" providerId="LiveId" clId="{B356F24B-01B5-4D91-B108-7FEE6040CDC8}" dt="2020-11-05T20:29:01.411" v="59" actId="1076"/>
          <ac:picMkLst>
            <pc:docMk/>
            <pc:sldMk cId="623137967" sldId="265"/>
            <ac:picMk id="9" creationId="{A14DB2C2-06E6-4BA0-8891-387D57B6E193}"/>
          </ac:picMkLst>
        </pc:picChg>
      </pc:sldChg>
      <pc:sldChg chg="del">
        <pc:chgData name="Sarah Gothard" userId="0e53f415fda5f162" providerId="LiveId" clId="{B356F24B-01B5-4D91-B108-7FEE6040CDC8}" dt="2020-09-25T14:13:06.700" v="8" actId="47"/>
        <pc:sldMkLst>
          <pc:docMk/>
          <pc:sldMk cId="1641800922" sldId="265"/>
        </pc:sldMkLst>
      </pc:sldChg>
      <pc:sldChg chg="del">
        <pc:chgData name="Sarah Gothard" userId="0e53f415fda5f162" providerId="LiveId" clId="{B356F24B-01B5-4D91-B108-7FEE6040CDC8}" dt="2020-09-25T14:13:06.700" v="8" actId="47"/>
        <pc:sldMkLst>
          <pc:docMk/>
          <pc:sldMk cId="1614610895" sldId="266"/>
        </pc:sldMkLst>
      </pc:sldChg>
      <pc:sldChg chg="addSp modSp add mod">
        <pc:chgData name="Sarah Gothard" userId="0e53f415fda5f162" providerId="LiveId" clId="{B356F24B-01B5-4D91-B108-7FEE6040CDC8}" dt="2020-11-05T20:26:03.389" v="27" actId="1076"/>
        <pc:sldMkLst>
          <pc:docMk/>
          <pc:sldMk cId="4218161457" sldId="266"/>
        </pc:sldMkLst>
        <pc:picChg chg="add mod">
          <ac:chgData name="Sarah Gothard" userId="0e53f415fda5f162" providerId="LiveId" clId="{B356F24B-01B5-4D91-B108-7FEE6040CDC8}" dt="2020-11-05T20:26:03.389" v="27" actId="1076"/>
          <ac:picMkLst>
            <pc:docMk/>
            <pc:sldMk cId="4218161457" sldId="266"/>
            <ac:picMk id="3" creationId="{36655CED-785A-434A-80DF-BADC27ECBB3E}"/>
          </ac:picMkLst>
        </pc:picChg>
      </pc:sldChg>
      <pc:sldChg chg="del">
        <pc:chgData name="Sarah Gothard" userId="0e53f415fda5f162" providerId="LiveId" clId="{B356F24B-01B5-4D91-B108-7FEE6040CDC8}" dt="2020-09-25T14:13:06.700" v="8" actId="47"/>
        <pc:sldMkLst>
          <pc:docMk/>
          <pc:sldMk cId="3183251389" sldId="267"/>
        </pc:sldMkLst>
      </pc:sldChg>
      <pc:sldChg chg="addSp modSp add mod">
        <pc:chgData name="Sarah Gothard" userId="0e53f415fda5f162" providerId="LiveId" clId="{B356F24B-01B5-4D91-B108-7FEE6040CDC8}" dt="2020-11-05T20:26:37.434" v="32" actId="1076"/>
        <pc:sldMkLst>
          <pc:docMk/>
          <pc:sldMk cId="3414013184" sldId="267"/>
        </pc:sldMkLst>
        <pc:picChg chg="add mod">
          <ac:chgData name="Sarah Gothard" userId="0e53f415fda5f162" providerId="LiveId" clId="{B356F24B-01B5-4D91-B108-7FEE6040CDC8}" dt="2020-11-05T20:26:37.434" v="32" actId="1076"/>
          <ac:picMkLst>
            <pc:docMk/>
            <pc:sldMk cId="3414013184" sldId="267"/>
            <ac:picMk id="3" creationId="{136668F3-AA6C-4584-8EFF-B9EE8EA616CD}"/>
          </ac:picMkLst>
        </pc:picChg>
      </pc:sldChg>
      <pc:sldChg chg="addSp modSp add mod">
        <pc:chgData name="Sarah Gothard" userId="0e53f415fda5f162" providerId="LiveId" clId="{B356F24B-01B5-4D91-B108-7FEE6040CDC8}" dt="2020-11-05T20:27:00.752" v="35" actId="1076"/>
        <pc:sldMkLst>
          <pc:docMk/>
          <pc:sldMk cId="621343038" sldId="268"/>
        </pc:sldMkLst>
        <pc:picChg chg="add mod">
          <ac:chgData name="Sarah Gothard" userId="0e53f415fda5f162" providerId="LiveId" clId="{B356F24B-01B5-4D91-B108-7FEE6040CDC8}" dt="2020-11-05T20:27:00.752" v="35" actId="1076"/>
          <ac:picMkLst>
            <pc:docMk/>
            <pc:sldMk cId="621343038" sldId="268"/>
            <ac:picMk id="3" creationId="{5FBF0EF4-6D8A-4FB8-ADC8-21234C4D3B44}"/>
          </ac:picMkLst>
        </pc:picChg>
      </pc:sldChg>
      <pc:sldChg chg="del">
        <pc:chgData name="Sarah Gothard" userId="0e53f415fda5f162" providerId="LiveId" clId="{B356F24B-01B5-4D91-B108-7FEE6040CDC8}" dt="2020-09-25T14:13:06.700" v="8" actId="47"/>
        <pc:sldMkLst>
          <pc:docMk/>
          <pc:sldMk cId="1185963117" sldId="268"/>
        </pc:sldMkLst>
      </pc:sldChg>
      <pc:sldChg chg="del">
        <pc:chgData name="Sarah Gothard" userId="0e53f415fda5f162" providerId="LiveId" clId="{B356F24B-01B5-4D91-B108-7FEE6040CDC8}" dt="2020-09-25T14:13:06.700" v="8" actId="47"/>
        <pc:sldMkLst>
          <pc:docMk/>
          <pc:sldMk cId="2958296136" sldId="269"/>
        </pc:sldMkLst>
      </pc:sldChg>
      <pc:sldChg chg="addSp modSp add mod">
        <pc:chgData name="Sarah Gothard" userId="0e53f415fda5f162" providerId="LiveId" clId="{B356F24B-01B5-4D91-B108-7FEE6040CDC8}" dt="2020-11-05T20:27:22.585" v="38" actId="1076"/>
        <pc:sldMkLst>
          <pc:docMk/>
          <pc:sldMk cId="3213997027" sldId="269"/>
        </pc:sldMkLst>
        <pc:picChg chg="add mod">
          <ac:chgData name="Sarah Gothard" userId="0e53f415fda5f162" providerId="LiveId" clId="{B356F24B-01B5-4D91-B108-7FEE6040CDC8}" dt="2020-11-05T20:27:22.585" v="38" actId="1076"/>
          <ac:picMkLst>
            <pc:docMk/>
            <pc:sldMk cId="3213997027" sldId="269"/>
            <ac:picMk id="3" creationId="{BF988B5E-55D4-4FB4-A1B5-8BD3A86352C8}"/>
          </ac:picMkLst>
        </pc:picChg>
      </pc:sldChg>
      <pc:sldChg chg="addSp modSp add mod">
        <pc:chgData name="Sarah Gothard" userId="0e53f415fda5f162" providerId="LiveId" clId="{B356F24B-01B5-4D91-B108-7FEE6040CDC8}" dt="2020-11-05T20:28:15.881" v="46" actId="1076"/>
        <pc:sldMkLst>
          <pc:docMk/>
          <pc:sldMk cId="1007720082" sldId="270"/>
        </pc:sldMkLst>
        <pc:picChg chg="add mod">
          <ac:chgData name="Sarah Gothard" userId="0e53f415fda5f162" providerId="LiveId" clId="{B356F24B-01B5-4D91-B108-7FEE6040CDC8}" dt="2020-11-05T20:28:15.881" v="46" actId="1076"/>
          <ac:picMkLst>
            <pc:docMk/>
            <pc:sldMk cId="1007720082" sldId="270"/>
            <ac:picMk id="3" creationId="{C65A3F55-8672-4041-AA4F-57AA599341DF}"/>
          </ac:picMkLst>
        </pc:picChg>
      </pc:sldChg>
      <pc:sldChg chg="del">
        <pc:chgData name="Sarah Gothard" userId="0e53f415fda5f162" providerId="LiveId" clId="{B356F24B-01B5-4D91-B108-7FEE6040CDC8}" dt="2020-09-25T14:13:06.700" v="8" actId="47"/>
        <pc:sldMkLst>
          <pc:docMk/>
          <pc:sldMk cId="3408284528" sldId="270"/>
        </pc:sldMkLst>
      </pc:sldChg>
      <pc:sldChg chg="add">
        <pc:chgData name="Sarah Gothard" userId="0e53f415fda5f162" providerId="LiveId" clId="{B356F24B-01B5-4D91-B108-7FEE6040CDC8}" dt="2020-11-05T20:27:31.808" v="41"/>
        <pc:sldMkLst>
          <pc:docMk/>
          <pc:sldMk cId="179931067" sldId="271"/>
        </pc:sldMkLst>
      </pc:sldChg>
      <pc:sldChg chg="del">
        <pc:chgData name="Sarah Gothard" userId="0e53f415fda5f162" providerId="LiveId" clId="{B356F24B-01B5-4D91-B108-7FEE6040CDC8}" dt="2020-09-25T14:13:06.700" v="8" actId="47"/>
        <pc:sldMkLst>
          <pc:docMk/>
          <pc:sldMk cId="1373606275" sldId="271"/>
        </pc:sldMkLst>
      </pc:sldChg>
      <pc:sldChg chg="del">
        <pc:chgData name="Sarah Gothard" userId="0e53f415fda5f162" providerId="LiveId" clId="{B356F24B-01B5-4D91-B108-7FEE6040CDC8}" dt="2020-09-25T14:13:06.700" v="8" actId="47"/>
        <pc:sldMkLst>
          <pc:docMk/>
          <pc:sldMk cId="2331799270" sldId="272"/>
        </pc:sldMkLst>
      </pc:sldChg>
      <pc:sldChg chg="add">
        <pc:chgData name="Sarah Gothard" userId="0e53f415fda5f162" providerId="LiveId" clId="{B356F24B-01B5-4D91-B108-7FEE6040CDC8}" dt="2020-11-05T20:27:33.959" v="42"/>
        <pc:sldMkLst>
          <pc:docMk/>
          <pc:sldMk cId="3289190463" sldId="272"/>
        </pc:sldMkLst>
      </pc:sldChg>
      <pc:sldChg chg="del">
        <pc:chgData name="Sarah Gothard" userId="0e53f415fda5f162" providerId="LiveId" clId="{B356F24B-01B5-4D91-B108-7FEE6040CDC8}" dt="2020-09-25T14:13:06.700" v="8" actId="47"/>
        <pc:sldMkLst>
          <pc:docMk/>
          <pc:sldMk cId="2225121656" sldId="273"/>
        </pc:sldMkLst>
      </pc:sldChg>
      <pc:sldChg chg="addSp modSp add mod">
        <pc:chgData name="Sarah Gothard" userId="0e53f415fda5f162" providerId="LiveId" clId="{B356F24B-01B5-4D91-B108-7FEE6040CDC8}" dt="2020-11-05T20:29:43.944" v="64" actId="1076"/>
        <pc:sldMkLst>
          <pc:docMk/>
          <pc:sldMk cId="2470083809" sldId="273"/>
        </pc:sldMkLst>
        <pc:picChg chg="add mod">
          <ac:chgData name="Sarah Gothard" userId="0e53f415fda5f162" providerId="LiveId" clId="{B356F24B-01B5-4D91-B108-7FEE6040CDC8}" dt="2020-11-05T20:29:43.944" v="64" actId="1076"/>
          <ac:picMkLst>
            <pc:docMk/>
            <pc:sldMk cId="2470083809" sldId="273"/>
            <ac:picMk id="3" creationId="{60C50502-D9BF-4687-BAB8-06DC94268B77}"/>
          </ac:picMkLst>
        </pc:picChg>
      </pc:sldChg>
      <pc:sldChg chg="del">
        <pc:chgData name="Sarah Gothard" userId="0e53f415fda5f162" providerId="LiveId" clId="{B356F24B-01B5-4D91-B108-7FEE6040CDC8}" dt="2020-09-25T14:13:06.700" v="8" actId="47"/>
        <pc:sldMkLst>
          <pc:docMk/>
          <pc:sldMk cId="2325039194" sldId="274"/>
        </pc:sldMkLst>
      </pc:sldChg>
      <pc:sldChg chg="addSp modSp add mod">
        <pc:chgData name="Sarah Gothard" userId="0e53f415fda5f162" providerId="LiveId" clId="{B356F24B-01B5-4D91-B108-7FEE6040CDC8}" dt="2020-11-05T20:30:12.287" v="69" actId="1076"/>
        <pc:sldMkLst>
          <pc:docMk/>
          <pc:sldMk cId="2745568234" sldId="274"/>
        </pc:sldMkLst>
        <pc:picChg chg="add mod">
          <ac:chgData name="Sarah Gothard" userId="0e53f415fda5f162" providerId="LiveId" clId="{B356F24B-01B5-4D91-B108-7FEE6040CDC8}" dt="2020-11-05T20:30:12.287" v="69" actId="1076"/>
          <ac:picMkLst>
            <pc:docMk/>
            <pc:sldMk cId="2745568234" sldId="274"/>
            <ac:picMk id="3" creationId="{B367C3B0-91B6-4455-AF08-F091A49BB5BE}"/>
          </ac:picMkLst>
        </pc:picChg>
      </pc:sldChg>
      <pc:sldChg chg="del">
        <pc:chgData name="Sarah Gothard" userId="0e53f415fda5f162" providerId="LiveId" clId="{B356F24B-01B5-4D91-B108-7FEE6040CDC8}" dt="2020-09-25T14:13:06.700" v="8" actId="47"/>
        <pc:sldMkLst>
          <pc:docMk/>
          <pc:sldMk cId="3421404164"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8</a:t>
            </a:fld>
            <a:endParaRPr lang="en-US"/>
          </a:p>
        </p:txBody>
      </p:sp>
    </p:spTree>
    <p:extLst>
      <p:ext uri="{BB962C8B-B14F-4D97-AF65-F5344CB8AC3E}">
        <p14:creationId xmlns:p14="http://schemas.microsoft.com/office/powerpoint/2010/main" val="46844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AE8D61-843D-4A0D-8A40-EE2051416103}"/>
              </a:ext>
            </a:extLst>
          </p:cNvPr>
          <p:cNvPicPr>
            <a:picLocks noChangeAspect="1"/>
          </p:cNvPicPr>
          <p:nvPr/>
        </p:nvPicPr>
        <p:blipFill>
          <a:blip r:embed="rId3"/>
          <a:stretch>
            <a:fillRect/>
          </a:stretch>
        </p:blipFill>
        <p:spPr>
          <a:xfrm>
            <a:off x="958646" y="2893325"/>
            <a:ext cx="10250129" cy="1041650"/>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C50502-D9BF-4687-BAB8-06DC94268B77}"/>
              </a:ext>
            </a:extLst>
          </p:cNvPr>
          <p:cNvPicPr>
            <a:picLocks noChangeAspect="1"/>
          </p:cNvPicPr>
          <p:nvPr/>
        </p:nvPicPr>
        <p:blipFill>
          <a:blip r:embed="rId2"/>
          <a:stretch>
            <a:fillRect/>
          </a:stretch>
        </p:blipFill>
        <p:spPr>
          <a:xfrm>
            <a:off x="675556" y="501650"/>
            <a:ext cx="10816309" cy="5854700"/>
          </a:xfrm>
          <a:prstGeom prst="rect">
            <a:avLst/>
          </a:prstGeom>
        </p:spPr>
      </p:pic>
    </p:spTree>
    <p:extLst>
      <p:ext uri="{BB962C8B-B14F-4D97-AF65-F5344CB8AC3E}">
        <p14:creationId xmlns:p14="http://schemas.microsoft.com/office/powerpoint/2010/main" val="247008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67C3B0-91B6-4455-AF08-F091A49BB5BE}"/>
              </a:ext>
            </a:extLst>
          </p:cNvPr>
          <p:cNvPicPr>
            <a:picLocks noChangeAspect="1"/>
          </p:cNvPicPr>
          <p:nvPr/>
        </p:nvPicPr>
        <p:blipFill>
          <a:blip r:embed="rId2"/>
          <a:stretch>
            <a:fillRect/>
          </a:stretch>
        </p:blipFill>
        <p:spPr>
          <a:xfrm>
            <a:off x="661220" y="1963872"/>
            <a:ext cx="10869560" cy="2930256"/>
          </a:xfrm>
          <a:prstGeom prst="rect">
            <a:avLst/>
          </a:prstGeom>
        </p:spPr>
      </p:pic>
    </p:spTree>
    <p:extLst>
      <p:ext uri="{BB962C8B-B14F-4D97-AF65-F5344CB8AC3E}">
        <p14:creationId xmlns:p14="http://schemas.microsoft.com/office/powerpoint/2010/main" val="274556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F988B5E-55D4-4FB4-A1B5-8BD3A86352C8}"/>
              </a:ext>
            </a:extLst>
          </p:cNvPr>
          <p:cNvPicPr>
            <a:picLocks noChangeAspect="1"/>
          </p:cNvPicPr>
          <p:nvPr/>
        </p:nvPicPr>
        <p:blipFill>
          <a:blip r:embed="rId2"/>
          <a:stretch>
            <a:fillRect/>
          </a:stretch>
        </p:blipFill>
        <p:spPr>
          <a:xfrm>
            <a:off x="678427" y="533720"/>
            <a:ext cx="10810568" cy="5790559"/>
          </a:xfrm>
          <a:prstGeom prst="rect">
            <a:avLst/>
          </a:prstGeom>
        </p:spPr>
      </p:pic>
    </p:spTree>
    <p:extLst>
      <p:ext uri="{BB962C8B-B14F-4D97-AF65-F5344CB8AC3E}">
        <p14:creationId xmlns:p14="http://schemas.microsoft.com/office/powerpoint/2010/main" val="17993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70385C-9BCF-4518-B32D-2E51399DB839}"/>
              </a:ext>
            </a:extLst>
          </p:cNvPr>
          <p:cNvPicPr>
            <a:picLocks noChangeAspect="1"/>
          </p:cNvPicPr>
          <p:nvPr/>
        </p:nvPicPr>
        <p:blipFill>
          <a:blip r:embed="rId2"/>
          <a:stretch>
            <a:fillRect/>
          </a:stretch>
        </p:blipFill>
        <p:spPr>
          <a:xfrm>
            <a:off x="818537" y="579043"/>
            <a:ext cx="10530348" cy="5699914"/>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655CED-785A-434A-80DF-BADC27ECBB3E}"/>
              </a:ext>
            </a:extLst>
          </p:cNvPr>
          <p:cNvPicPr>
            <a:picLocks noChangeAspect="1"/>
          </p:cNvPicPr>
          <p:nvPr/>
        </p:nvPicPr>
        <p:blipFill>
          <a:blip r:embed="rId2"/>
          <a:stretch>
            <a:fillRect/>
          </a:stretch>
        </p:blipFill>
        <p:spPr>
          <a:xfrm>
            <a:off x="645205" y="501650"/>
            <a:ext cx="10901590" cy="5854700"/>
          </a:xfrm>
          <a:prstGeom prst="rect">
            <a:avLst/>
          </a:prstGeom>
        </p:spPr>
      </p:pic>
    </p:spTree>
    <p:extLst>
      <p:ext uri="{BB962C8B-B14F-4D97-AF65-F5344CB8AC3E}">
        <p14:creationId xmlns:p14="http://schemas.microsoft.com/office/powerpoint/2010/main" val="421816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6668F3-AA6C-4584-8EFF-B9EE8EA616CD}"/>
              </a:ext>
            </a:extLst>
          </p:cNvPr>
          <p:cNvPicPr>
            <a:picLocks noChangeAspect="1"/>
          </p:cNvPicPr>
          <p:nvPr/>
        </p:nvPicPr>
        <p:blipFill>
          <a:blip r:embed="rId2"/>
          <a:stretch>
            <a:fillRect/>
          </a:stretch>
        </p:blipFill>
        <p:spPr>
          <a:xfrm>
            <a:off x="833285" y="605524"/>
            <a:ext cx="10500852" cy="5617252"/>
          </a:xfrm>
          <a:prstGeom prst="rect">
            <a:avLst/>
          </a:prstGeom>
        </p:spPr>
      </p:pic>
    </p:spTree>
    <p:extLst>
      <p:ext uri="{BB962C8B-B14F-4D97-AF65-F5344CB8AC3E}">
        <p14:creationId xmlns:p14="http://schemas.microsoft.com/office/powerpoint/2010/main" val="341401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BF0EF4-6D8A-4FB8-ADC8-21234C4D3B44}"/>
              </a:ext>
            </a:extLst>
          </p:cNvPr>
          <p:cNvPicPr>
            <a:picLocks noChangeAspect="1"/>
          </p:cNvPicPr>
          <p:nvPr/>
        </p:nvPicPr>
        <p:blipFill>
          <a:blip r:embed="rId2"/>
          <a:stretch>
            <a:fillRect/>
          </a:stretch>
        </p:blipFill>
        <p:spPr>
          <a:xfrm>
            <a:off x="609600" y="1969953"/>
            <a:ext cx="10972800" cy="2888394"/>
          </a:xfrm>
          <a:prstGeom prst="rect">
            <a:avLst/>
          </a:prstGeom>
        </p:spPr>
      </p:pic>
    </p:spTree>
    <p:extLst>
      <p:ext uri="{BB962C8B-B14F-4D97-AF65-F5344CB8AC3E}">
        <p14:creationId xmlns:p14="http://schemas.microsoft.com/office/powerpoint/2010/main" val="62134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F988B5E-55D4-4FB4-A1B5-8BD3A86352C8}"/>
              </a:ext>
            </a:extLst>
          </p:cNvPr>
          <p:cNvPicPr>
            <a:picLocks noChangeAspect="1"/>
          </p:cNvPicPr>
          <p:nvPr/>
        </p:nvPicPr>
        <p:blipFill>
          <a:blip r:embed="rId2"/>
          <a:stretch>
            <a:fillRect/>
          </a:stretch>
        </p:blipFill>
        <p:spPr>
          <a:xfrm>
            <a:off x="678427" y="533720"/>
            <a:ext cx="10810568" cy="5790559"/>
          </a:xfrm>
          <a:prstGeom prst="rect">
            <a:avLst/>
          </a:prstGeom>
        </p:spPr>
      </p:pic>
    </p:spTree>
    <p:extLst>
      <p:ext uri="{BB962C8B-B14F-4D97-AF65-F5344CB8AC3E}">
        <p14:creationId xmlns:p14="http://schemas.microsoft.com/office/powerpoint/2010/main" val="321399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5A3F55-8672-4041-AA4F-57AA599341DF}"/>
              </a:ext>
            </a:extLst>
          </p:cNvPr>
          <p:cNvPicPr>
            <a:picLocks noChangeAspect="1"/>
          </p:cNvPicPr>
          <p:nvPr/>
        </p:nvPicPr>
        <p:blipFill>
          <a:blip r:embed="rId2"/>
          <a:stretch>
            <a:fillRect/>
          </a:stretch>
        </p:blipFill>
        <p:spPr>
          <a:xfrm>
            <a:off x="803788" y="612102"/>
            <a:ext cx="10559845" cy="5604096"/>
          </a:xfrm>
          <a:prstGeom prst="rect">
            <a:avLst/>
          </a:prstGeom>
        </p:spPr>
      </p:pic>
    </p:spTree>
    <p:extLst>
      <p:ext uri="{BB962C8B-B14F-4D97-AF65-F5344CB8AC3E}">
        <p14:creationId xmlns:p14="http://schemas.microsoft.com/office/powerpoint/2010/main" val="100772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4DB2C2-06E6-4BA0-8891-387D57B6E193}"/>
              </a:ext>
            </a:extLst>
          </p:cNvPr>
          <p:cNvPicPr>
            <a:picLocks noChangeAspect="1"/>
          </p:cNvPicPr>
          <p:nvPr/>
        </p:nvPicPr>
        <p:blipFill>
          <a:blip r:embed="rId3"/>
          <a:stretch>
            <a:fillRect/>
          </a:stretch>
        </p:blipFill>
        <p:spPr>
          <a:xfrm>
            <a:off x="717754" y="2039841"/>
            <a:ext cx="10756491" cy="2778317"/>
          </a:xfrm>
          <a:prstGeom prst="rect">
            <a:avLst/>
          </a:prstGeom>
        </p:spPr>
      </p:pic>
    </p:spTree>
    <p:extLst>
      <p:ext uri="{BB962C8B-B14F-4D97-AF65-F5344CB8AC3E}">
        <p14:creationId xmlns:p14="http://schemas.microsoft.com/office/powerpoint/2010/main" val="62313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F988B5E-55D4-4FB4-A1B5-8BD3A86352C8}"/>
              </a:ext>
            </a:extLst>
          </p:cNvPr>
          <p:cNvPicPr>
            <a:picLocks noChangeAspect="1"/>
          </p:cNvPicPr>
          <p:nvPr/>
        </p:nvPicPr>
        <p:blipFill>
          <a:blip r:embed="rId2"/>
          <a:stretch>
            <a:fillRect/>
          </a:stretch>
        </p:blipFill>
        <p:spPr>
          <a:xfrm>
            <a:off x="678427" y="533720"/>
            <a:ext cx="10810568" cy="5790559"/>
          </a:xfrm>
          <a:prstGeom prst="rect">
            <a:avLst/>
          </a:prstGeom>
        </p:spPr>
      </p:pic>
    </p:spTree>
    <p:extLst>
      <p:ext uri="{BB962C8B-B14F-4D97-AF65-F5344CB8AC3E}">
        <p14:creationId xmlns:p14="http://schemas.microsoft.com/office/powerpoint/2010/main" val="3289190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68</Words>
  <Application>Microsoft Office PowerPoint</Application>
  <PresentationFormat>Widescreen</PresentationFormat>
  <Paragraphs>15</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2020-11-05T20:30:15Z</dcterms:modified>
</cp:coreProperties>
</file>