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A352E9-0DAD-468C-91CB-BC5FFC80CEC8}" v="3" dt="2020-09-01T19:47:32.435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2081" autoAdjust="0"/>
  </p:normalViewPr>
  <p:slideViewPr>
    <p:cSldViewPr snapToGrid="0" showGuides="1">
      <p:cViewPr varScale="1">
        <p:scale>
          <a:sx n="66" d="100"/>
          <a:sy n="66" d="100"/>
        </p:scale>
        <p:origin x="19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548AE81E-724C-4783-BA6B-BF395A21EB08}"/>
  </pc:docChgLst>
  <pc:docChgLst>
    <pc:chgData name="Sarah Gothard" userId="0e53f415fda5f162" providerId="LiveId" clId="{B50D8425-6745-4048-ADBA-174E76A0DB3C}"/>
  </pc:docChgLst>
  <pc:docChgLst>
    <pc:chgData name="Sarah Gothard" userId="0e53f415fda5f162" providerId="LiveId" clId="{DD036920-97C8-4CA8-9729-CDFC8487AD7F}"/>
    <pc:docChg chg="custSel mod modSld">
      <pc:chgData name="Sarah Gothard" userId="0e53f415fda5f162" providerId="LiveId" clId="{DD036920-97C8-4CA8-9729-CDFC8487AD7F}" dt="2019-10-19T00:17:34.498" v="8" actId="26606"/>
      <pc:docMkLst>
        <pc:docMk/>
      </pc:docMkLst>
      <pc:sldChg chg="addSp modSp mod setBg">
        <pc:chgData name="Sarah Gothard" userId="0e53f415fda5f162" providerId="LiveId" clId="{DD036920-97C8-4CA8-9729-CDFC8487AD7F}" dt="2019-10-19T00:17:05.345" v="0" actId="26606"/>
        <pc:sldMkLst>
          <pc:docMk/>
          <pc:sldMk cId="929849759" sldId="256"/>
        </pc:sldMkLst>
        <pc:spChg chg="mod ord">
          <ac:chgData name="Sarah Gothard" userId="0e53f415fda5f162" providerId="LiveId" clId="{DD036920-97C8-4CA8-9729-CDFC8487AD7F}" dt="2019-10-19T00:17:05.345" v="0" actId="26606"/>
          <ac:spMkLst>
            <pc:docMk/>
            <pc:sldMk cId="929849759" sldId="256"/>
            <ac:spMk id="4" creationId="{EC3D1CDD-1E40-4799-B157-A920E231DA1E}"/>
          </ac:spMkLst>
        </pc:spChg>
        <pc:spChg chg="add">
          <ac:chgData name="Sarah Gothard" userId="0e53f415fda5f162" providerId="LiveId" clId="{DD036920-97C8-4CA8-9729-CDFC8487AD7F}" dt="2019-10-19T00:17:05.345" v="0" actId="26606"/>
          <ac:spMkLst>
            <pc:docMk/>
            <pc:sldMk cId="929849759" sldId="256"/>
            <ac:spMk id="10" creationId="{32BC26D8-82FB-445E-AA49-62A77D7C1EE0}"/>
          </ac:spMkLst>
        </pc:spChg>
        <pc:spChg chg="add">
          <ac:chgData name="Sarah Gothard" userId="0e53f415fda5f162" providerId="LiveId" clId="{DD036920-97C8-4CA8-9729-CDFC8487AD7F}" dt="2019-10-19T00:17:05.345" v="0" actId="26606"/>
          <ac:spMkLst>
            <pc:docMk/>
            <pc:sldMk cId="929849759" sldId="256"/>
            <ac:spMk id="12" creationId="{CB44330D-EA18-4254-AA95-EB49948539B8}"/>
          </ac:spMkLst>
        </pc:spChg>
        <pc:picChg chg="mod">
          <ac:chgData name="Sarah Gothard" userId="0e53f415fda5f162" providerId="LiveId" clId="{DD036920-97C8-4CA8-9729-CDFC8487AD7F}" dt="2019-10-19T00:17:05.345" v="0" actId="26606"/>
          <ac:picMkLst>
            <pc:docMk/>
            <pc:sldMk cId="929849759" sldId="256"/>
            <ac:picMk id="5" creationId="{3D269DE9-3722-4A89-8418-97F7CF1E237A}"/>
          </ac:picMkLst>
        </pc:picChg>
      </pc:sldChg>
      <pc:sldChg chg="addSp modSp mod setBg">
        <pc:chgData name="Sarah Gothard" userId="0e53f415fda5f162" providerId="LiveId" clId="{DD036920-97C8-4CA8-9729-CDFC8487AD7F}" dt="2019-10-19T00:17:11.996" v="2" actId="26606"/>
        <pc:sldMkLst>
          <pc:docMk/>
          <pc:sldMk cId="2647914596" sldId="257"/>
        </pc:sldMkLst>
        <pc:spChg chg="mod ord">
          <ac:chgData name="Sarah Gothard" userId="0e53f415fda5f162" providerId="LiveId" clId="{DD036920-97C8-4CA8-9729-CDFC8487AD7F}" dt="2019-10-19T00:17:11.996" v="2" actId="26606"/>
          <ac:spMkLst>
            <pc:docMk/>
            <pc:sldMk cId="2647914596" sldId="257"/>
            <ac:spMk id="4" creationId="{FC4C520B-9410-402C-9212-B60A78E160D0}"/>
          </ac:spMkLst>
        </pc:spChg>
        <pc:spChg chg="add">
          <ac:chgData name="Sarah Gothard" userId="0e53f415fda5f162" providerId="LiveId" clId="{DD036920-97C8-4CA8-9729-CDFC8487AD7F}" dt="2019-10-19T00:17:11.996" v="2" actId="26606"/>
          <ac:spMkLst>
            <pc:docMk/>
            <pc:sldMk cId="2647914596" sldId="257"/>
            <ac:spMk id="12" creationId="{32BC26D8-82FB-445E-AA49-62A77D7C1EE0}"/>
          </ac:spMkLst>
        </pc:spChg>
        <pc:spChg chg="add">
          <ac:chgData name="Sarah Gothard" userId="0e53f415fda5f162" providerId="LiveId" clId="{DD036920-97C8-4CA8-9729-CDFC8487AD7F}" dt="2019-10-19T00:17:11.996" v="2" actId="26606"/>
          <ac:spMkLst>
            <pc:docMk/>
            <pc:sldMk cId="2647914596" sldId="257"/>
            <ac:spMk id="14" creationId="{CB44330D-EA18-4254-AA95-EB49948539B8}"/>
          </ac:spMkLst>
        </pc:spChg>
        <pc:picChg chg="mod">
          <ac:chgData name="Sarah Gothard" userId="0e53f415fda5f162" providerId="LiveId" clId="{DD036920-97C8-4CA8-9729-CDFC8487AD7F}" dt="2019-10-19T00:17:11.996" v="2" actId="26606"/>
          <ac:picMkLst>
            <pc:docMk/>
            <pc:sldMk cId="2647914596" sldId="257"/>
            <ac:picMk id="7" creationId="{2FA95F46-806E-4E26-AEEF-856EC2F18A30}"/>
          </ac:picMkLst>
        </pc:picChg>
      </pc:sldChg>
      <pc:sldChg chg="addSp modSp mod setBg">
        <pc:chgData name="Sarah Gothard" userId="0e53f415fda5f162" providerId="LiveId" clId="{DD036920-97C8-4CA8-9729-CDFC8487AD7F}" dt="2019-10-19T00:17:17.002" v="3" actId="26606"/>
        <pc:sldMkLst>
          <pc:docMk/>
          <pc:sldMk cId="1589741836" sldId="258"/>
        </pc:sldMkLst>
        <pc:spChg chg="mod ord">
          <ac:chgData name="Sarah Gothard" userId="0e53f415fda5f162" providerId="LiveId" clId="{DD036920-97C8-4CA8-9729-CDFC8487AD7F}" dt="2019-10-19T00:17:17.002" v="3" actId="26606"/>
          <ac:spMkLst>
            <pc:docMk/>
            <pc:sldMk cId="1589741836" sldId="258"/>
            <ac:spMk id="4" creationId="{FC4C520B-9410-402C-9212-B60A78E160D0}"/>
          </ac:spMkLst>
        </pc:spChg>
        <pc:spChg chg="add">
          <ac:chgData name="Sarah Gothard" userId="0e53f415fda5f162" providerId="LiveId" clId="{DD036920-97C8-4CA8-9729-CDFC8487AD7F}" dt="2019-10-19T00:17:17.002" v="3" actId="26606"/>
          <ac:spMkLst>
            <pc:docMk/>
            <pc:sldMk cId="1589741836" sldId="258"/>
            <ac:spMk id="10" creationId="{32BC26D8-82FB-445E-AA49-62A77D7C1EE0}"/>
          </ac:spMkLst>
        </pc:spChg>
        <pc:spChg chg="add">
          <ac:chgData name="Sarah Gothard" userId="0e53f415fda5f162" providerId="LiveId" clId="{DD036920-97C8-4CA8-9729-CDFC8487AD7F}" dt="2019-10-19T00:17:17.002" v="3" actId="26606"/>
          <ac:spMkLst>
            <pc:docMk/>
            <pc:sldMk cId="1589741836" sldId="258"/>
            <ac:spMk id="12" creationId="{CB44330D-EA18-4254-AA95-EB49948539B8}"/>
          </ac:spMkLst>
        </pc:spChg>
        <pc:picChg chg="mod">
          <ac:chgData name="Sarah Gothard" userId="0e53f415fda5f162" providerId="LiveId" clId="{DD036920-97C8-4CA8-9729-CDFC8487AD7F}" dt="2019-10-19T00:17:17.002" v="3" actId="26606"/>
          <ac:picMkLst>
            <pc:docMk/>
            <pc:sldMk cId="1589741836" sldId="258"/>
            <ac:picMk id="5" creationId="{CA26625B-0018-406D-918E-4B11DD4AF194}"/>
          </ac:picMkLst>
        </pc:picChg>
      </pc:sldChg>
      <pc:sldChg chg="addSp modSp mod setBg">
        <pc:chgData name="Sarah Gothard" userId="0e53f415fda5f162" providerId="LiveId" clId="{DD036920-97C8-4CA8-9729-CDFC8487AD7F}" dt="2019-10-19T00:17:22.241" v="4" actId="26606"/>
        <pc:sldMkLst>
          <pc:docMk/>
          <pc:sldMk cId="1791652897" sldId="259"/>
        </pc:sldMkLst>
        <pc:spChg chg="mod ord">
          <ac:chgData name="Sarah Gothard" userId="0e53f415fda5f162" providerId="LiveId" clId="{DD036920-97C8-4CA8-9729-CDFC8487AD7F}" dt="2019-10-19T00:17:22.241" v="4" actId="26606"/>
          <ac:spMkLst>
            <pc:docMk/>
            <pc:sldMk cId="1791652897" sldId="259"/>
            <ac:spMk id="4" creationId="{FC4C520B-9410-402C-9212-B60A78E160D0}"/>
          </ac:spMkLst>
        </pc:spChg>
        <pc:spChg chg="add">
          <ac:chgData name="Sarah Gothard" userId="0e53f415fda5f162" providerId="LiveId" clId="{DD036920-97C8-4CA8-9729-CDFC8487AD7F}" dt="2019-10-19T00:17:22.241" v="4" actId="26606"/>
          <ac:spMkLst>
            <pc:docMk/>
            <pc:sldMk cId="1791652897" sldId="259"/>
            <ac:spMk id="9" creationId="{32BC26D8-82FB-445E-AA49-62A77D7C1EE0}"/>
          </ac:spMkLst>
        </pc:spChg>
        <pc:spChg chg="add">
          <ac:chgData name="Sarah Gothard" userId="0e53f415fda5f162" providerId="LiveId" clId="{DD036920-97C8-4CA8-9729-CDFC8487AD7F}" dt="2019-10-19T00:17:22.241" v="4" actId="26606"/>
          <ac:spMkLst>
            <pc:docMk/>
            <pc:sldMk cId="1791652897" sldId="259"/>
            <ac:spMk id="11" creationId="{CB44330D-EA18-4254-AA95-EB49948539B8}"/>
          </ac:spMkLst>
        </pc:spChg>
        <pc:picChg chg="mod">
          <ac:chgData name="Sarah Gothard" userId="0e53f415fda5f162" providerId="LiveId" clId="{DD036920-97C8-4CA8-9729-CDFC8487AD7F}" dt="2019-10-19T00:17:22.241" v="4" actId="26606"/>
          <ac:picMkLst>
            <pc:docMk/>
            <pc:sldMk cId="1791652897" sldId="259"/>
            <ac:picMk id="3" creationId="{1C7E50DB-D728-4AFD-B7C9-A650445E59FD}"/>
          </ac:picMkLst>
        </pc:picChg>
      </pc:sldChg>
      <pc:sldChg chg="addSp modSp mod setBg">
        <pc:chgData name="Sarah Gothard" userId="0e53f415fda5f162" providerId="LiveId" clId="{DD036920-97C8-4CA8-9729-CDFC8487AD7F}" dt="2019-10-19T00:17:25.246" v="5" actId="26606"/>
        <pc:sldMkLst>
          <pc:docMk/>
          <pc:sldMk cId="1873419731" sldId="260"/>
        </pc:sldMkLst>
        <pc:spChg chg="mod ord">
          <ac:chgData name="Sarah Gothard" userId="0e53f415fda5f162" providerId="LiveId" clId="{DD036920-97C8-4CA8-9729-CDFC8487AD7F}" dt="2019-10-19T00:17:25.246" v="5" actId="26606"/>
          <ac:spMkLst>
            <pc:docMk/>
            <pc:sldMk cId="1873419731" sldId="260"/>
            <ac:spMk id="4" creationId="{FC4C520B-9410-402C-9212-B60A78E160D0}"/>
          </ac:spMkLst>
        </pc:spChg>
        <pc:spChg chg="add">
          <ac:chgData name="Sarah Gothard" userId="0e53f415fda5f162" providerId="LiveId" clId="{DD036920-97C8-4CA8-9729-CDFC8487AD7F}" dt="2019-10-19T00:17:25.246" v="5" actId="26606"/>
          <ac:spMkLst>
            <pc:docMk/>
            <pc:sldMk cId="1873419731" sldId="260"/>
            <ac:spMk id="9" creationId="{32BC26D8-82FB-445E-AA49-62A77D7C1EE0}"/>
          </ac:spMkLst>
        </pc:spChg>
        <pc:spChg chg="add">
          <ac:chgData name="Sarah Gothard" userId="0e53f415fda5f162" providerId="LiveId" clId="{DD036920-97C8-4CA8-9729-CDFC8487AD7F}" dt="2019-10-19T00:17:25.246" v="5" actId="26606"/>
          <ac:spMkLst>
            <pc:docMk/>
            <pc:sldMk cId="1873419731" sldId="260"/>
            <ac:spMk id="11" creationId="{CB44330D-EA18-4254-AA95-EB49948539B8}"/>
          </ac:spMkLst>
        </pc:spChg>
        <pc:picChg chg="mod">
          <ac:chgData name="Sarah Gothard" userId="0e53f415fda5f162" providerId="LiveId" clId="{DD036920-97C8-4CA8-9729-CDFC8487AD7F}" dt="2019-10-19T00:17:25.246" v="5" actId="26606"/>
          <ac:picMkLst>
            <pc:docMk/>
            <pc:sldMk cId="1873419731" sldId="260"/>
            <ac:picMk id="2" creationId="{B7B84AF4-CE01-49C8-A3EF-36628CE19234}"/>
          </ac:picMkLst>
        </pc:picChg>
      </pc:sldChg>
      <pc:sldChg chg="addSp modSp mod setBg">
        <pc:chgData name="Sarah Gothard" userId="0e53f415fda5f162" providerId="LiveId" clId="{DD036920-97C8-4CA8-9729-CDFC8487AD7F}" dt="2019-10-19T00:17:28.281" v="6" actId="26606"/>
        <pc:sldMkLst>
          <pc:docMk/>
          <pc:sldMk cId="85891760" sldId="261"/>
        </pc:sldMkLst>
        <pc:spChg chg="mod ord">
          <ac:chgData name="Sarah Gothard" userId="0e53f415fda5f162" providerId="LiveId" clId="{DD036920-97C8-4CA8-9729-CDFC8487AD7F}" dt="2019-10-19T00:17:28.281" v="6" actId="26606"/>
          <ac:spMkLst>
            <pc:docMk/>
            <pc:sldMk cId="85891760" sldId="261"/>
            <ac:spMk id="4" creationId="{FC4C520B-9410-402C-9212-B60A78E160D0}"/>
          </ac:spMkLst>
        </pc:spChg>
        <pc:spChg chg="add">
          <ac:chgData name="Sarah Gothard" userId="0e53f415fda5f162" providerId="LiveId" clId="{DD036920-97C8-4CA8-9729-CDFC8487AD7F}" dt="2019-10-19T00:17:28.281" v="6" actId="26606"/>
          <ac:spMkLst>
            <pc:docMk/>
            <pc:sldMk cId="85891760" sldId="261"/>
            <ac:spMk id="9" creationId="{32BC26D8-82FB-445E-AA49-62A77D7C1EE0}"/>
          </ac:spMkLst>
        </pc:spChg>
        <pc:spChg chg="add">
          <ac:chgData name="Sarah Gothard" userId="0e53f415fda5f162" providerId="LiveId" clId="{DD036920-97C8-4CA8-9729-CDFC8487AD7F}" dt="2019-10-19T00:17:28.281" v="6" actId="26606"/>
          <ac:spMkLst>
            <pc:docMk/>
            <pc:sldMk cId="85891760" sldId="261"/>
            <ac:spMk id="11" creationId="{CB44330D-EA18-4254-AA95-EB49948539B8}"/>
          </ac:spMkLst>
        </pc:spChg>
        <pc:picChg chg="mod">
          <ac:chgData name="Sarah Gothard" userId="0e53f415fda5f162" providerId="LiveId" clId="{DD036920-97C8-4CA8-9729-CDFC8487AD7F}" dt="2019-10-19T00:17:28.281" v="6" actId="26606"/>
          <ac:picMkLst>
            <pc:docMk/>
            <pc:sldMk cId="85891760" sldId="261"/>
            <ac:picMk id="2" creationId="{3F1A3103-CE36-414B-B821-E391CE3AEC87}"/>
          </ac:picMkLst>
        </pc:picChg>
      </pc:sldChg>
      <pc:sldChg chg="addSp modSp mod setBg">
        <pc:chgData name="Sarah Gothard" userId="0e53f415fda5f162" providerId="LiveId" clId="{DD036920-97C8-4CA8-9729-CDFC8487AD7F}" dt="2019-10-19T00:17:30.852" v="7" actId="26606"/>
        <pc:sldMkLst>
          <pc:docMk/>
          <pc:sldMk cId="2097446623" sldId="262"/>
        </pc:sldMkLst>
        <pc:spChg chg="mod ord">
          <ac:chgData name="Sarah Gothard" userId="0e53f415fda5f162" providerId="LiveId" clId="{DD036920-97C8-4CA8-9729-CDFC8487AD7F}" dt="2019-10-19T00:17:30.852" v="7" actId="26606"/>
          <ac:spMkLst>
            <pc:docMk/>
            <pc:sldMk cId="2097446623" sldId="262"/>
            <ac:spMk id="4" creationId="{FC4C520B-9410-402C-9212-B60A78E160D0}"/>
          </ac:spMkLst>
        </pc:spChg>
        <pc:spChg chg="add">
          <ac:chgData name="Sarah Gothard" userId="0e53f415fda5f162" providerId="LiveId" clId="{DD036920-97C8-4CA8-9729-CDFC8487AD7F}" dt="2019-10-19T00:17:30.852" v="7" actId="26606"/>
          <ac:spMkLst>
            <pc:docMk/>
            <pc:sldMk cId="2097446623" sldId="262"/>
            <ac:spMk id="9" creationId="{32BC26D8-82FB-445E-AA49-62A77D7C1EE0}"/>
          </ac:spMkLst>
        </pc:spChg>
        <pc:spChg chg="add">
          <ac:chgData name="Sarah Gothard" userId="0e53f415fda5f162" providerId="LiveId" clId="{DD036920-97C8-4CA8-9729-CDFC8487AD7F}" dt="2019-10-19T00:17:30.852" v="7" actId="26606"/>
          <ac:spMkLst>
            <pc:docMk/>
            <pc:sldMk cId="2097446623" sldId="262"/>
            <ac:spMk id="11" creationId="{CB44330D-EA18-4254-AA95-EB49948539B8}"/>
          </ac:spMkLst>
        </pc:spChg>
        <pc:picChg chg="mod">
          <ac:chgData name="Sarah Gothard" userId="0e53f415fda5f162" providerId="LiveId" clId="{DD036920-97C8-4CA8-9729-CDFC8487AD7F}" dt="2019-10-19T00:17:30.852" v="7" actId="26606"/>
          <ac:picMkLst>
            <pc:docMk/>
            <pc:sldMk cId="2097446623" sldId="262"/>
            <ac:picMk id="2" creationId="{B386C7BF-BD7E-4BDE-9864-18DDE3F0BE9E}"/>
          </ac:picMkLst>
        </pc:picChg>
      </pc:sldChg>
      <pc:sldChg chg="addSp modSp mod setBg">
        <pc:chgData name="Sarah Gothard" userId="0e53f415fda5f162" providerId="LiveId" clId="{DD036920-97C8-4CA8-9729-CDFC8487AD7F}" dt="2019-10-19T00:17:34.498" v="8" actId="26606"/>
        <pc:sldMkLst>
          <pc:docMk/>
          <pc:sldMk cId="528462810" sldId="263"/>
        </pc:sldMkLst>
        <pc:spChg chg="mod ord">
          <ac:chgData name="Sarah Gothard" userId="0e53f415fda5f162" providerId="LiveId" clId="{DD036920-97C8-4CA8-9729-CDFC8487AD7F}" dt="2019-10-19T00:17:34.498" v="8" actId="26606"/>
          <ac:spMkLst>
            <pc:docMk/>
            <pc:sldMk cId="528462810" sldId="263"/>
            <ac:spMk id="4" creationId="{FC4C520B-9410-402C-9212-B60A78E160D0}"/>
          </ac:spMkLst>
        </pc:spChg>
        <pc:spChg chg="add">
          <ac:chgData name="Sarah Gothard" userId="0e53f415fda5f162" providerId="LiveId" clId="{DD036920-97C8-4CA8-9729-CDFC8487AD7F}" dt="2019-10-19T00:17:34.498" v="8" actId="26606"/>
          <ac:spMkLst>
            <pc:docMk/>
            <pc:sldMk cId="528462810" sldId="263"/>
            <ac:spMk id="9" creationId="{32BC26D8-82FB-445E-AA49-62A77D7C1EE0}"/>
          </ac:spMkLst>
        </pc:spChg>
        <pc:spChg chg="add">
          <ac:chgData name="Sarah Gothard" userId="0e53f415fda5f162" providerId="LiveId" clId="{DD036920-97C8-4CA8-9729-CDFC8487AD7F}" dt="2019-10-19T00:17:34.498" v="8" actId="26606"/>
          <ac:spMkLst>
            <pc:docMk/>
            <pc:sldMk cId="528462810" sldId="263"/>
            <ac:spMk id="11" creationId="{CB44330D-EA18-4254-AA95-EB49948539B8}"/>
          </ac:spMkLst>
        </pc:spChg>
        <pc:picChg chg="mod">
          <ac:chgData name="Sarah Gothard" userId="0e53f415fda5f162" providerId="LiveId" clId="{DD036920-97C8-4CA8-9729-CDFC8487AD7F}" dt="2019-10-19T00:17:34.498" v="8" actId="26606"/>
          <ac:picMkLst>
            <pc:docMk/>
            <pc:sldMk cId="528462810" sldId="263"/>
            <ac:picMk id="3" creationId="{9B3515DA-54FF-4558-8E20-75CFC88B7064}"/>
          </ac:picMkLst>
        </pc:picChg>
      </pc:sldChg>
      <pc:sldChg chg="addSp modSp mod setBg">
        <pc:chgData name="Sarah Gothard" userId="0e53f415fda5f162" providerId="LiveId" clId="{DD036920-97C8-4CA8-9729-CDFC8487AD7F}" dt="2019-10-19T00:17:08.651" v="1" actId="26606"/>
        <pc:sldMkLst>
          <pc:docMk/>
          <pc:sldMk cId="1484998677" sldId="265"/>
        </pc:sldMkLst>
        <pc:spChg chg="mod ord">
          <ac:chgData name="Sarah Gothard" userId="0e53f415fda5f162" providerId="LiveId" clId="{DD036920-97C8-4CA8-9729-CDFC8487AD7F}" dt="2019-10-19T00:17:08.651" v="1" actId="26606"/>
          <ac:spMkLst>
            <pc:docMk/>
            <pc:sldMk cId="1484998677" sldId="265"/>
            <ac:spMk id="4" creationId="{FC4C520B-9410-402C-9212-B60A78E160D0}"/>
          </ac:spMkLst>
        </pc:spChg>
        <pc:spChg chg="add">
          <ac:chgData name="Sarah Gothard" userId="0e53f415fda5f162" providerId="LiveId" clId="{DD036920-97C8-4CA8-9729-CDFC8487AD7F}" dt="2019-10-19T00:17:08.651" v="1" actId="26606"/>
          <ac:spMkLst>
            <pc:docMk/>
            <pc:sldMk cId="1484998677" sldId="265"/>
            <ac:spMk id="9" creationId="{32BC26D8-82FB-445E-AA49-62A77D7C1EE0}"/>
          </ac:spMkLst>
        </pc:spChg>
        <pc:spChg chg="add">
          <ac:chgData name="Sarah Gothard" userId="0e53f415fda5f162" providerId="LiveId" clId="{DD036920-97C8-4CA8-9729-CDFC8487AD7F}" dt="2019-10-19T00:17:08.651" v="1" actId="26606"/>
          <ac:spMkLst>
            <pc:docMk/>
            <pc:sldMk cId="1484998677" sldId="265"/>
            <ac:spMk id="11" creationId="{CB44330D-EA18-4254-AA95-EB49948539B8}"/>
          </ac:spMkLst>
        </pc:spChg>
        <pc:picChg chg="mod">
          <ac:chgData name="Sarah Gothard" userId="0e53f415fda5f162" providerId="LiveId" clId="{DD036920-97C8-4CA8-9729-CDFC8487AD7F}" dt="2019-10-19T00:17:08.651" v="1" actId="26606"/>
          <ac:picMkLst>
            <pc:docMk/>
            <pc:sldMk cId="1484998677" sldId="265"/>
            <ac:picMk id="3" creationId="{C5591BED-E6AE-4438-93FE-706624C9A7EA}"/>
          </ac:picMkLst>
        </pc:picChg>
      </pc:sldChg>
    </pc:docChg>
  </pc:docChgLst>
  <pc:docChgLst>
    <pc:chgData name="Sarah Gothard" userId="0e53f415fda5f162" providerId="LiveId" clId="{E9A352E9-0DAD-468C-91CB-BC5FFC80CEC8}"/>
    <pc:docChg chg="undo custSel modSld">
      <pc:chgData name="Sarah Gothard" userId="0e53f415fda5f162" providerId="LiveId" clId="{E9A352E9-0DAD-468C-91CB-BC5FFC80CEC8}" dt="2020-09-01T19:47:39.561" v="7" actId="1076"/>
      <pc:docMkLst>
        <pc:docMk/>
      </pc:docMkLst>
      <pc:sldChg chg="addSp delSp modSp">
        <pc:chgData name="Sarah Gothard" userId="0e53f415fda5f162" providerId="LiveId" clId="{E9A352E9-0DAD-468C-91CB-BC5FFC80CEC8}" dt="2020-09-01T19:45:39.664" v="3" actId="1076"/>
        <pc:sldMkLst>
          <pc:docMk/>
          <pc:sldMk cId="1791652897" sldId="259"/>
        </pc:sldMkLst>
        <pc:picChg chg="add del mod">
          <ac:chgData name="Sarah Gothard" userId="0e53f415fda5f162" providerId="LiveId" clId="{E9A352E9-0DAD-468C-91CB-BC5FFC80CEC8}" dt="2020-09-01T19:45:39.664" v="3" actId="1076"/>
          <ac:picMkLst>
            <pc:docMk/>
            <pc:sldMk cId="1791652897" sldId="259"/>
            <ac:picMk id="3" creationId="{1C7E50DB-D728-4AFD-B7C9-A650445E59FD}"/>
          </ac:picMkLst>
        </pc:picChg>
      </pc:sldChg>
      <pc:sldChg chg="addSp delSp modSp">
        <pc:chgData name="Sarah Gothard" userId="0e53f415fda5f162" providerId="LiveId" clId="{E9A352E9-0DAD-468C-91CB-BC5FFC80CEC8}" dt="2020-09-01T19:47:39.561" v="7" actId="1076"/>
        <pc:sldMkLst>
          <pc:docMk/>
          <pc:sldMk cId="1484998677" sldId="265"/>
        </pc:sldMkLst>
        <pc:picChg chg="add mod">
          <ac:chgData name="Sarah Gothard" userId="0e53f415fda5f162" providerId="LiveId" clId="{E9A352E9-0DAD-468C-91CB-BC5FFC80CEC8}" dt="2020-09-01T19:47:39.561" v="7" actId="1076"/>
          <ac:picMkLst>
            <pc:docMk/>
            <pc:sldMk cId="1484998677" sldId="265"/>
            <ac:picMk id="2" creationId="{6D5D4B6C-0968-4CB3-90B0-FECC950BF09D}"/>
          </ac:picMkLst>
        </pc:picChg>
        <pc:picChg chg="del">
          <ac:chgData name="Sarah Gothard" userId="0e53f415fda5f162" providerId="LiveId" clId="{E9A352E9-0DAD-468C-91CB-BC5FFC80CEC8}" dt="2020-09-01T19:47:32.195" v="4" actId="478"/>
          <ac:picMkLst>
            <pc:docMk/>
            <pc:sldMk cId="1484998677" sldId="265"/>
            <ac:picMk id="3" creationId="{C5591BED-E6AE-4438-93FE-706624C9A7EA}"/>
          </ac:picMkLst>
        </pc:picChg>
      </pc:sldChg>
    </pc:docChg>
  </pc:docChgLst>
  <pc:docChgLst>
    <pc:chgData name="Sarah Gothard" userId="0e53f415fda5f162" providerId="LiveId" clId="{75E13A6E-24DA-4F1C-8FA5-BE4C6829D99B}"/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851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274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900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205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202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024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9/1/2020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710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9/1/2020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47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9/1/2020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420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9/1/2020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282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9/1/2020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037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9/1/2020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44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157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D269DE9-3722-4A89-8418-97F7CF1E23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447544"/>
            <a:ext cx="10905066" cy="196291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3D1CDD-1E40-4799-B157-A920E231D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2984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C520B-9410-402C-9212-B60A78E16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D5D4B6C-0968-4CB3-90B0-FECC950BF0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057" y="497041"/>
            <a:ext cx="10551886" cy="5859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998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FA95F46-806E-4E26-AEEF-856EC2F18A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C520B-9410-402C-9212-B60A78E16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47914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A26625B-0018-406D-918E-4B11DD4AF1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572" y="643467"/>
            <a:ext cx="98168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C520B-9410-402C-9212-B60A78E16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89741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C7E50DB-D728-4AFD-B7C9-A650445E59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9099" y="643467"/>
            <a:ext cx="977380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C520B-9410-402C-9212-B60A78E16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91652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7B84AF4-CE01-49C8-A3EF-36628CE192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C520B-9410-402C-9212-B60A78E16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73419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F1A3103-CE36-414B-B821-E391CE3AEC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C520B-9410-402C-9212-B60A78E16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5891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386C7BF-BD7E-4BDE-9864-18DDE3F0BE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C520B-9410-402C-9212-B60A78E16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9744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B3515DA-54FF-4558-8E20-75CFC88B70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C520B-9410-402C-9212-B60A78E16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2846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2019-10-19T00:17:34Z</dcterms:created>
  <dcterms:modified xsi:type="dcterms:W3CDTF">2020-09-01T19:47:41Z</dcterms:modified>
</cp:coreProperties>
</file>