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7" r:id="rId10"/>
    <p:sldId id="348" r:id="rId11"/>
    <p:sldId id="345" r:id="rId12"/>
    <p:sldId id="346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7"/>
            <p14:sldId id="348"/>
            <p14:sldId id="345"/>
            <p14:sldId id="346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A03FC3-326B-A8CF-73B7-F1D2CF6474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88438"/>
            <a:ext cx="10905066" cy="18811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F7A13-8532-3454-784B-13587D3E9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5E9E39-AE65-28E1-5D54-BA646855C9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8E884-DE05-97D9-A276-92C3A0ABE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1844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48C46-F1FB-9D81-76B5-688161557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B5E9D5-8FEF-5EE1-3535-FDD63EE0D0F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59279"/>
            <a:ext cx="12192000" cy="453944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592357-167A-4F73-C060-F0387BD1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41181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58DB5-8BAD-ED27-2352-CA6228F05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C9175-C206-5EF2-FF61-2FB28CAA2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F3D8B917-24F5-BB45-F1A5-060DFDBB98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9995"/>
            <a:ext cx="12192000" cy="425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004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2370F-E43C-799C-68B9-DCFE984C0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4B7C4F-45CD-C846-90FE-C9A81AC4C23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5C05A-B976-EA34-920D-F12C53ACA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2392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C31C27-31FB-2274-6B70-3D6C989141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E5932-F6CA-DD8A-291B-F1991EEBA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216CA17-085E-5DD8-D015-978D06BC693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65605"/>
            <a:ext cx="12192000" cy="43267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6D4AE9-5B53-D2B4-79DF-589CDD0E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49260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17551-0162-F938-1931-8185F737C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FEC1622-5CDA-EC33-0BB2-A91DFBD2608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99995"/>
            <a:ext cx="12192000" cy="425800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1E3BFD-E2DB-3460-6331-CB708A635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646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54657-33E5-CF03-4F26-31A0AAB29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59B4EF-9637-6550-370F-C504D14896D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158675-B8AD-06B5-2C5B-69A90A77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750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EE400-27CE-F703-F008-69E869873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495BBD-4C1B-8A71-311F-12330F20650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40B148-9918-5FA2-2931-B2A850CA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3612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DAA87-8362-2466-9592-20830EA42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FCE1C4A-B914-59D9-E676-639EC256B8A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33707"/>
            <a:ext cx="12192000" cy="43905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FD99A-2133-55FD-E12F-F3DE5C7E0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2584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B1137-9D47-34DD-1163-3EAFC54A0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B32CC7-C69B-2254-ADC1-BBAA6172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84C19DE8-5E61-0D13-5088-5688D215D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9995"/>
            <a:ext cx="12192000" cy="425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37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072A0-F904-2BBF-1AA0-EF7F46A80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E454C9-0FBB-7E3B-77BE-F41098C046C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D4FCC-DE66-C46C-3ED4-CA73FF133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2015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2025-10-12T01:37:48Z</dcterms:modified>
</cp:coreProperties>
</file>