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8" r:id="rId1"/>
  </p:sldMasterIdLst>
  <p:notesMasterIdLst>
    <p:notesMasterId r:id="rId9"/>
  </p:notesMasterIdLst>
  <p:handoutMasterIdLst>
    <p:handoutMasterId r:id="rId10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D8F7D7-B101-402D-B516-84F4C89189A7}" v="5" dt="2019-10-03T18:16:12.830"/>
  </p1510:revLst>
</p1510:revInfo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0608" autoAdjust="0"/>
  </p:normalViewPr>
  <p:slideViewPr>
    <p:cSldViewPr snapToGrid="0" showGuides="1">
      <p:cViewPr varScale="1">
        <p:scale>
          <a:sx n="65" d="100"/>
          <a:sy n="65" d="100"/>
        </p:scale>
        <p:origin x="22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Gothard" userId="0e53f415fda5f162" providerId="LiveId" clId="{29D8F7D7-B101-402D-B516-84F4C89189A7}"/>
    <pc:docChg chg="undo custSel mod modSld">
      <pc:chgData name="Sarah Gothard" userId="0e53f415fda5f162" providerId="LiveId" clId="{29D8F7D7-B101-402D-B516-84F4C89189A7}" dt="2019-10-03T18:16:17.742" v="17" actId="26606"/>
      <pc:docMkLst>
        <pc:docMk/>
      </pc:docMkLst>
      <pc:sldChg chg="addSp modSp mod setBg">
        <pc:chgData name="Sarah Gothard" userId="0e53f415fda5f162" providerId="LiveId" clId="{29D8F7D7-B101-402D-B516-84F4C89189A7}" dt="2019-10-03T18:14:52.855" v="0" actId="26606"/>
        <pc:sldMkLst>
          <pc:docMk/>
          <pc:sldMk cId="2211167003" sldId="257"/>
        </pc:sldMkLst>
        <pc:spChg chg="mod ord">
          <ac:chgData name="Sarah Gothard" userId="0e53f415fda5f162" providerId="LiveId" clId="{29D8F7D7-B101-402D-B516-84F4C89189A7}" dt="2019-10-03T18:14:52.855" v="0" actId="26606"/>
          <ac:spMkLst>
            <pc:docMk/>
            <pc:sldMk cId="2211167003" sldId="257"/>
            <ac:spMk id="5" creationId="{B35277B3-F2AB-47E8-A410-E4DFF7CB251C}"/>
          </ac:spMkLst>
        </pc:spChg>
        <pc:spChg chg="add">
          <ac:chgData name="Sarah Gothard" userId="0e53f415fda5f162" providerId="LiveId" clId="{29D8F7D7-B101-402D-B516-84F4C89189A7}" dt="2019-10-03T18:14:52.855" v="0" actId="26606"/>
          <ac:spMkLst>
            <pc:docMk/>
            <pc:sldMk cId="2211167003" sldId="257"/>
            <ac:spMk id="10" creationId="{01D0AF59-99C3-4251-AB9A-C966C6AD4400}"/>
          </ac:spMkLst>
        </pc:spChg>
        <pc:spChg chg="add">
          <ac:chgData name="Sarah Gothard" userId="0e53f415fda5f162" providerId="LiveId" clId="{29D8F7D7-B101-402D-B516-84F4C89189A7}" dt="2019-10-03T18:14:52.855" v="0" actId="26606"/>
          <ac:spMkLst>
            <pc:docMk/>
            <pc:sldMk cId="2211167003" sldId="257"/>
            <ac:spMk id="12" creationId="{1855405F-37A2-4869-9154-F8BE3BECE6C3}"/>
          </ac:spMkLst>
        </pc:spChg>
        <pc:picChg chg="mod">
          <ac:chgData name="Sarah Gothard" userId="0e53f415fda5f162" providerId="LiveId" clId="{29D8F7D7-B101-402D-B516-84F4C89189A7}" dt="2019-10-03T18:14:52.855" v="0" actId="26606"/>
          <ac:picMkLst>
            <pc:docMk/>
            <pc:sldMk cId="2211167003" sldId="257"/>
            <ac:picMk id="3" creationId="{49757769-60AE-47C0-ACC5-602288D131E6}"/>
          </ac:picMkLst>
        </pc:picChg>
      </pc:sldChg>
      <pc:sldChg chg="addSp modSp mod setBg">
        <pc:chgData name="Sarah Gothard" userId="0e53f415fda5f162" providerId="LiveId" clId="{29D8F7D7-B101-402D-B516-84F4C89189A7}" dt="2019-10-03T18:14:56.250" v="1" actId="26606"/>
        <pc:sldMkLst>
          <pc:docMk/>
          <pc:sldMk cId="3643170471" sldId="258"/>
        </pc:sldMkLst>
        <pc:spChg chg="mod ord">
          <ac:chgData name="Sarah Gothard" userId="0e53f415fda5f162" providerId="LiveId" clId="{29D8F7D7-B101-402D-B516-84F4C89189A7}" dt="2019-10-03T18:14:56.250" v="1" actId="26606"/>
          <ac:spMkLst>
            <pc:docMk/>
            <pc:sldMk cId="3643170471" sldId="258"/>
            <ac:spMk id="4" creationId="{85EB4192-03D2-4E48-B57D-C9E5C92A6060}"/>
          </ac:spMkLst>
        </pc:spChg>
        <pc:spChg chg="add">
          <ac:chgData name="Sarah Gothard" userId="0e53f415fda5f162" providerId="LiveId" clId="{29D8F7D7-B101-402D-B516-84F4C89189A7}" dt="2019-10-03T18:14:56.250" v="1" actId="26606"/>
          <ac:spMkLst>
            <pc:docMk/>
            <pc:sldMk cId="3643170471" sldId="258"/>
            <ac:spMk id="9" creationId="{01D0AF59-99C3-4251-AB9A-C966C6AD4400}"/>
          </ac:spMkLst>
        </pc:spChg>
        <pc:spChg chg="add">
          <ac:chgData name="Sarah Gothard" userId="0e53f415fda5f162" providerId="LiveId" clId="{29D8F7D7-B101-402D-B516-84F4C89189A7}" dt="2019-10-03T18:14:56.250" v="1" actId="26606"/>
          <ac:spMkLst>
            <pc:docMk/>
            <pc:sldMk cId="3643170471" sldId="258"/>
            <ac:spMk id="11" creationId="{1855405F-37A2-4869-9154-F8BE3BECE6C3}"/>
          </ac:spMkLst>
        </pc:spChg>
        <pc:picChg chg="mod">
          <ac:chgData name="Sarah Gothard" userId="0e53f415fda5f162" providerId="LiveId" clId="{29D8F7D7-B101-402D-B516-84F4C89189A7}" dt="2019-10-03T18:14:56.250" v="1" actId="26606"/>
          <ac:picMkLst>
            <pc:docMk/>
            <pc:sldMk cId="3643170471" sldId="258"/>
            <ac:picMk id="2" creationId="{147C8020-04B2-4389-B295-BEC456EC8AA8}"/>
          </ac:picMkLst>
        </pc:picChg>
      </pc:sldChg>
      <pc:sldChg chg="addSp delSp modSp mod setBg">
        <pc:chgData name="Sarah Gothard" userId="0e53f415fda5f162" providerId="LiveId" clId="{29D8F7D7-B101-402D-B516-84F4C89189A7}" dt="2019-10-03T18:15:24.709" v="11" actId="26606"/>
        <pc:sldMkLst>
          <pc:docMk/>
          <pc:sldMk cId="862609373" sldId="259"/>
        </pc:sldMkLst>
        <pc:spChg chg="mod ord">
          <ac:chgData name="Sarah Gothard" userId="0e53f415fda5f162" providerId="LiveId" clId="{29D8F7D7-B101-402D-B516-84F4C89189A7}" dt="2019-10-03T18:15:24.709" v="11" actId="26606"/>
          <ac:spMkLst>
            <pc:docMk/>
            <pc:sldMk cId="862609373" sldId="259"/>
            <ac:spMk id="4" creationId="{ED91BD3C-C1E1-4A82-BE00-DE606E61A35D}"/>
          </ac:spMkLst>
        </pc:spChg>
        <pc:spChg chg="add">
          <ac:chgData name="Sarah Gothard" userId="0e53f415fda5f162" providerId="LiveId" clId="{29D8F7D7-B101-402D-B516-84F4C89189A7}" dt="2019-10-03T18:15:24.709" v="11" actId="26606"/>
          <ac:spMkLst>
            <pc:docMk/>
            <pc:sldMk cId="862609373" sldId="259"/>
            <ac:spMk id="13" creationId="{01D0AF59-99C3-4251-AB9A-C966C6AD4400}"/>
          </ac:spMkLst>
        </pc:spChg>
        <pc:spChg chg="add">
          <ac:chgData name="Sarah Gothard" userId="0e53f415fda5f162" providerId="LiveId" clId="{29D8F7D7-B101-402D-B516-84F4C89189A7}" dt="2019-10-03T18:15:24.709" v="11" actId="26606"/>
          <ac:spMkLst>
            <pc:docMk/>
            <pc:sldMk cId="862609373" sldId="259"/>
            <ac:spMk id="15" creationId="{1855405F-37A2-4869-9154-F8BE3BECE6C3}"/>
          </ac:spMkLst>
        </pc:spChg>
        <pc:picChg chg="del">
          <ac:chgData name="Sarah Gothard" userId="0e53f415fda5f162" providerId="LiveId" clId="{29D8F7D7-B101-402D-B516-84F4C89189A7}" dt="2019-10-03T18:15:21.747" v="9" actId="478"/>
          <ac:picMkLst>
            <pc:docMk/>
            <pc:sldMk cId="862609373" sldId="259"/>
            <ac:picMk id="2" creationId="{2ABFCD3C-F3FF-491E-AB76-ED139B27D779}"/>
          </ac:picMkLst>
        </pc:picChg>
        <pc:picChg chg="del">
          <ac:chgData name="Sarah Gothard" userId="0e53f415fda5f162" providerId="LiveId" clId="{29D8F7D7-B101-402D-B516-84F4C89189A7}" dt="2019-10-03T18:15:20.734" v="8" actId="478"/>
          <ac:picMkLst>
            <pc:docMk/>
            <pc:sldMk cId="862609373" sldId="259"/>
            <ac:picMk id="3" creationId="{51B593DF-D735-4046-BD29-D4F4A88DF767}"/>
          </ac:picMkLst>
        </pc:picChg>
        <pc:picChg chg="add del mod">
          <ac:chgData name="Sarah Gothard" userId="0e53f415fda5f162" providerId="LiveId" clId="{29D8F7D7-B101-402D-B516-84F4C89189A7}" dt="2019-10-03T18:15:18.117" v="7" actId="478"/>
          <ac:picMkLst>
            <pc:docMk/>
            <pc:sldMk cId="862609373" sldId="259"/>
            <ac:picMk id="5" creationId="{7AA6E0E6-482B-4A0D-A4AB-6662EF5A3AEE}"/>
          </ac:picMkLst>
        </pc:picChg>
        <pc:picChg chg="add del mod">
          <ac:chgData name="Sarah Gothard" userId="0e53f415fda5f162" providerId="LiveId" clId="{29D8F7D7-B101-402D-B516-84F4C89189A7}" dt="2019-10-03T18:15:18.117" v="7" actId="478"/>
          <ac:picMkLst>
            <pc:docMk/>
            <pc:sldMk cId="862609373" sldId="259"/>
            <ac:picMk id="6" creationId="{AA5DA8F9-D281-488B-B76C-5C0AA1C6DEE8}"/>
          </ac:picMkLst>
        </pc:picChg>
        <pc:picChg chg="add del">
          <ac:chgData name="Sarah Gothard" userId="0e53f415fda5f162" providerId="LiveId" clId="{29D8F7D7-B101-402D-B516-84F4C89189A7}" dt="2019-10-03T18:15:16.110" v="5"/>
          <ac:picMkLst>
            <pc:docMk/>
            <pc:sldMk cId="862609373" sldId="259"/>
            <ac:picMk id="7" creationId="{F17BB101-EB4D-40B9-9056-507FEE7C2CEF}"/>
          </ac:picMkLst>
        </pc:picChg>
        <pc:picChg chg="add mod">
          <ac:chgData name="Sarah Gothard" userId="0e53f415fda5f162" providerId="LiveId" clId="{29D8F7D7-B101-402D-B516-84F4C89189A7}" dt="2019-10-03T18:15:24.709" v="11" actId="26606"/>
          <ac:picMkLst>
            <pc:docMk/>
            <pc:sldMk cId="862609373" sldId="259"/>
            <ac:picMk id="8" creationId="{FCDAA1B1-81B9-48C9-994F-8ACE5F080D24}"/>
          </ac:picMkLst>
        </pc:picChg>
      </pc:sldChg>
      <pc:sldChg chg="addSp modSp mod setBg">
        <pc:chgData name="Sarah Gothard" userId="0e53f415fda5f162" providerId="LiveId" clId="{29D8F7D7-B101-402D-B516-84F4C89189A7}" dt="2019-10-03T18:15:44.389" v="12" actId="26606"/>
        <pc:sldMkLst>
          <pc:docMk/>
          <pc:sldMk cId="958857832" sldId="260"/>
        </pc:sldMkLst>
        <pc:spChg chg="mod ord">
          <ac:chgData name="Sarah Gothard" userId="0e53f415fda5f162" providerId="LiveId" clId="{29D8F7D7-B101-402D-B516-84F4C89189A7}" dt="2019-10-03T18:15:44.389" v="12" actId="26606"/>
          <ac:spMkLst>
            <pc:docMk/>
            <pc:sldMk cId="958857832" sldId="260"/>
            <ac:spMk id="4" creationId="{4CB13F73-0732-4A7B-9EC1-0BA0CA93CA52}"/>
          </ac:spMkLst>
        </pc:spChg>
        <pc:spChg chg="add">
          <ac:chgData name="Sarah Gothard" userId="0e53f415fda5f162" providerId="LiveId" clId="{29D8F7D7-B101-402D-B516-84F4C89189A7}" dt="2019-10-03T18:15:44.389" v="12" actId="26606"/>
          <ac:spMkLst>
            <pc:docMk/>
            <pc:sldMk cId="958857832" sldId="260"/>
            <ac:spMk id="9" creationId="{01D0AF59-99C3-4251-AB9A-C966C6AD4400}"/>
          </ac:spMkLst>
        </pc:spChg>
        <pc:spChg chg="add">
          <ac:chgData name="Sarah Gothard" userId="0e53f415fda5f162" providerId="LiveId" clId="{29D8F7D7-B101-402D-B516-84F4C89189A7}" dt="2019-10-03T18:15:44.389" v="12" actId="26606"/>
          <ac:spMkLst>
            <pc:docMk/>
            <pc:sldMk cId="958857832" sldId="260"/>
            <ac:spMk id="11" creationId="{1855405F-37A2-4869-9154-F8BE3BECE6C3}"/>
          </ac:spMkLst>
        </pc:spChg>
        <pc:picChg chg="mod">
          <ac:chgData name="Sarah Gothard" userId="0e53f415fda5f162" providerId="LiveId" clId="{29D8F7D7-B101-402D-B516-84F4C89189A7}" dt="2019-10-03T18:15:44.389" v="12" actId="26606"/>
          <ac:picMkLst>
            <pc:docMk/>
            <pc:sldMk cId="958857832" sldId="260"/>
            <ac:picMk id="2" creationId="{091A1667-A0FA-4D08-BE7E-B6940091ADF5}"/>
          </ac:picMkLst>
        </pc:picChg>
      </pc:sldChg>
      <pc:sldChg chg="addSp modSp mod setBg">
        <pc:chgData name="Sarah Gothard" userId="0e53f415fda5f162" providerId="LiveId" clId="{29D8F7D7-B101-402D-B516-84F4C89189A7}" dt="2019-10-03T18:15:47.458" v="13" actId="26606"/>
        <pc:sldMkLst>
          <pc:docMk/>
          <pc:sldMk cId="699381474" sldId="261"/>
        </pc:sldMkLst>
        <pc:spChg chg="mod ord">
          <ac:chgData name="Sarah Gothard" userId="0e53f415fda5f162" providerId="LiveId" clId="{29D8F7D7-B101-402D-B516-84F4C89189A7}" dt="2019-10-03T18:15:47.458" v="13" actId="26606"/>
          <ac:spMkLst>
            <pc:docMk/>
            <pc:sldMk cId="699381474" sldId="261"/>
            <ac:spMk id="4" creationId="{CC5326D8-6678-49CA-82CF-432D49FFD30D}"/>
          </ac:spMkLst>
        </pc:spChg>
        <pc:spChg chg="add">
          <ac:chgData name="Sarah Gothard" userId="0e53f415fda5f162" providerId="LiveId" clId="{29D8F7D7-B101-402D-B516-84F4C89189A7}" dt="2019-10-03T18:15:47.458" v="13" actId="26606"/>
          <ac:spMkLst>
            <pc:docMk/>
            <pc:sldMk cId="699381474" sldId="261"/>
            <ac:spMk id="9" creationId="{01D0AF59-99C3-4251-AB9A-C966C6AD4400}"/>
          </ac:spMkLst>
        </pc:spChg>
        <pc:spChg chg="add">
          <ac:chgData name="Sarah Gothard" userId="0e53f415fda5f162" providerId="LiveId" clId="{29D8F7D7-B101-402D-B516-84F4C89189A7}" dt="2019-10-03T18:15:47.458" v="13" actId="26606"/>
          <ac:spMkLst>
            <pc:docMk/>
            <pc:sldMk cId="699381474" sldId="261"/>
            <ac:spMk id="11" creationId="{1855405F-37A2-4869-9154-F8BE3BECE6C3}"/>
          </ac:spMkLst>
        </pc:spChg>
        <pc:picChg chg="mod">
          <ac:chgData name="Sarah Gothard" userId="0e53f415fda5f162" providerId="LiveId" clId="{29D8F7D7-B101-402D-B516-84F4C89189A7}" dt="2019-10-03T18:15:47.458" v="13" actId="26606"/>
          <ac:picMkLst>
            <pc:docMk/>
            <pc:sldMk cId="699381474" sldId="261"/>
            <ac:picMk id="2" creationId="{5C38E445-9465-418F-B459-49D46430ACEF}"/>
          </ac:picMkLst>
        </pc:picChg>
      </pc:sldChg>
      <pc:sldChg chg="addSp delSp modSp mod setBg">
        <pc:chgData name="Sarah Gothard" userId="0e53f415fda5f162" providerId="LiveId" clId="{29D8F7D7-B101-402D-B516-84F4C89189A7}" dt="2019-10-03T18:16:14.662" v="16" actId="26606"/>
        <pc:sldMkLst>
          <pc:docMk/>
          <pc:sldMk cId="1687064774" sldId="262"/>
        </pc:sldMkLst>
        <pc:spChg chg="mod ord">
          <ac:chgData name="Sarah Gothard" userId="0e53f415fda5f162" providerId="LiveId" clId="{29D8F7D7-B101-402D-B516-84F4C89189A7}" dt="2019-10-03T18:16:14.662" v="16" actId="26606"/>
          <ac:spMkLst>
            <pc:docMk/>
            <pc:sldMk cId="1687064774" sldId="262"/>
            <ac:spMk id="4" creationId="{197DC631-2150-4C88-BA20-BE35F2D667E7}"/>
          </ac:spMkLst>
        </pc:spChg>
        <pc:spChg chg="add">
          <ac:chgData name="Sarah Gothard" userId="0e53f415fda5f162" providerId="LiveId" clId="{29D8F7D7-B101-402D-B516-84F4C89189A7}" dt="2019-10-03T18:16:14.662" v="16" actId="26606"/>
          <ac:spMkLst>
            <pc:docMk/>
            <pc:sldMk cId="1687064774" sldId="262"/>
            <ac:spMk id="9" creationId="{01D0AF59-99C3-4251-AB9A-C966C6AD4400}"/>
          </ac:spMkLst>
        </pc:spChg>
        <pc:spChg chg="add">
          <ac:chgData name="Sarah Gothard" userId="0e53f415fda5f162" providerId="LiveId" clId="{29D8F7D7-B101-402D-B516-84F4C89189A7}" dt="2019-10-03T18:16:14.662" v="16" actId="26606"/>
          <ac:spMkLst>
            <pc:docMk/>
            <pc:sldMk cId="1687064774" sldId="262"/>
            <ac:spMk id="11" creationId="{1855405F-37A2-4869-9154-F8BE3BECE6C3}"/>
          </ac:spMkLst>
        </pc:spChg>
        <pc:picChg chg="del">
          <ac:chgData name="Sarah Gothard" userId="0e53f415fda5f162" providerId="LiveId" clId="{29D8F7D7-B101-402D-B516-84F4C89189A7}" dt="2019-10-03T18:16:12.345" v="14" actId="478"/>
          <ac:picMkLst>
            <pc:docMk/>
            <pc:sldMk cId="1687064774" sldId="262"/>
            <ac:picMk id="2" creationId="{3BA99FAD-C0DB-46D5-8A7B-C0D324FAFCB0}"/>
          </ac:picMkLst>
        </pc:picChg>
        <pc:picChg chg="add mod">
          <ac:chgData name="Sarah Gothard" userId="0e53f415fda5f162" providerId="LiveId" clId="{29D8F7D7-B101-402D-B516-84F4C89189A7}" dt="2019-10-03T18:16:14.662" v="16" actId="26606"/>
          <ac:picMkLst>
            <pc:docMk/>
            <pc:sldMk cId="1687064774" sldId="262"/>
            <ac:picMk id="3" creationId="{9E9E524C-C194-42AD-B917-D77751BB5233}"/>
          </ac:picMkLst>
        </pc:picChg>
        <pc:picChg chg="del">
          <ac:chgData name="Sarah Gothard" userId="0e53f415fda5f162" providerId="LiveId" clId="{29D8F7D7-B101-402D-B516-84F4C89189A7}" dt="2019-10-03T18:16:12.345" v="14" actId="478"/>
          <ac:picMkLst>
            <pc:docMk/>
            <pc:sldMk cId="1687064774" sldId="262"/>
            <ac:picMk id="5" creationId="{AD5A63E7-FF36-490D-A9BE-39812E9C57E0}"/>
          </ac:picMkLst>
        </pc:picChg>
      </pc:sldChg>
      <pc:sldChg chg="addSp modSp mod setBg">
        <pc:chgData name="Sarah Gothard" userId="0e53f415fda5f162" providerId="LiveId" clId="{29D8F7D7-B101-402D-B516-84F4C89189A7}" dt="2019-10-03T18:16:17.742" v="17" actId="26606"/>
        <pc:sldMkLst>
          <pc:docMk/>
          <pc:sldMk cId="4247471796" sldId="263"/>
        </pc:sldMkLst>
        <pc:spChg chg="mod ord">
          <ac:chgData name="Sarah Gothard" userId="0e53f415fda5f162" providerId="LiveId" clId="{29D8F7D7-B101-402D-B516-84F4C89189A7}" dt="2019-10-03T18:16:17.742" v="17" actId="26606"/>
          <ac:spMkLst>
            <pc:docMk/>
            <pc:sldMk cId="4247471796" sldId="263"/>
            <ac:spMk id="4" creationId="{7686B548-1319-4FCC-9CA2-A46451B63A34}"/>
          </ac:spMkLst>
        </pc:spChg>
        <pc:spChg chg="add">
          <ac:chgData name="Sarah Gothard" userId="0e53f415fda5f162" providerId="LiveId" clId="{29D8F7D7-B101-402D-B516-84F4C89189A7}" dt="2019-10-03T18:16:17.742" v="17" actId="26606"/>
          <ac:spMkLst>
            <pc:docMk/>
            <pc:sldMk cId="4247471796" sldId="263"/>
            <ac:spMk id="9" creationId="{01D0AF59-99C3-4251-AB9A-C966C6AD4400}"/>
          </ac:spMkLst>
        </pc:spChg>
        <pc:spChg chg="add">
          <ac:chgData name="Sarah Gothard" userId="0e53f415fda5f162" providerId="LiveId" clId="{29D8F7D7-B101-402D-B516-84F4C89189A7}" dt="2019-10-03T18:16:17.742" v="17" actId="26606"/>
          <ac:spMkLst>
            <pc:docMk/>
            <pc:sldMk cId="4247471796" sldId="263"/>
            <ac:spMk id="11" creationId="{1855405F-37A2-4869-9154-F8BE3BECE6C3}"/>
          </ac:spMkLst>
        </pc:spChg>
        <pc:picChg chg="mod">
          <ac:chgData name="Sarah Gothard" userId="0e53f415fda5f162" providerId="LiveId" clId="{29D8F7D7-B101-402D-B516-84F4C89189A7}" dt="2019-10-03T18:16:17.742" v="17" actId="26606"/>
          <ac:picMkLst>
            <pc:docMk/>
            <pc:sldMk cId="4247471796" sldId="263"/>
            <ac:picMk id="2" creationId="{9746444D-857C-40A1-9A2A-FCDE76358BCB}"/>
          </ac:picMkLst>
        </pc:picChg>
      </pc:sldChg>
    </pc:docChg>
  </pc:docChgLst>
  <pc:docChgLst>
    <pc:chgData name="Sarah Gothard" userId="0e53f415fda5f162" providerId="LiveId" clId="{6388E236-FF91-4684-82AE-7F7891A3BC1C}"/>
  </pc:docChgLst>
  <pc:docChgLst>
    <pc:chgData name="Sarah Gothard" userId="0e53f415fda5f162" providerId="LiveId" clId="{62494795-1A9F-4B52-A280-CDF8ACFC08CE}"/>
  </pc:docChgLst>
  <pc:docChgLst>
    <pc:chgData name="Sarah Gothard" userId="0e53f415fda5f162" providerId="LiveId" clId="{1BA92F09-0FC0-4F42-BF21-AEAAA23707CF}"/>
  </pc:docChgLst>
  <pc:docChgLst>
    <pc:chgData name="Sarah Gothard" userId="0e53f415fda5f162" providerId="LiveId" clId="{9BA74F1A-C2D0-47AD-A266-1C2116A240CA}"/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18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31614" y="6568015"/>
            <a:ext cx="6672865" cy="3651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532810"/>
      </p:ext>
    </p:extLst>
  </p:cSld>
  <p:clrMapOvr>
    <a:masterClrMapping/>
  </p:clrMapOvr>
  <p:hf sldNum="0" hdr="0" dt="0"/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219361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097224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34558185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778200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446582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674187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FCC0-5F4E-427F-9127-B94CD82A0C38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4100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A5CF-AFEC-4509-B771-31481ADC1172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0910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28595" y="6561002"/>
            <a:ext cx="6672865" cy="3651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305432"/>
      </p:ext>
    </p:extLst>
  </p:cSld>
  <p:clrMapOvr>
    <a:masterClrMapping/>
  </p:clrMapOvr>
  <p:hf sldNum="0"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10444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74959" y="6543386"/>
            <a:ext cx="6672865" cy="3651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637618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CAEB-D68E-468F-8E56-B4B66E1C0A61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817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C4FE-EB64-46BB-9205-B1EE9EE8BFC9}" type="datetime1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16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4EE6-CF30-4CA8-B154-B496D8D79A09}" type="datetime1">
              <a:rPr lang="en-US" smtClean="0"/>
              <a:t>10/3/2019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982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C175-E6CD-4916-8689-413DF59FA2B7}" type="datetime1">
              <a:rPr lang="en-US" smtClean="0"/>
              <a:t>10/3/2019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71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422B-9403-45EA-B93B-F8104079F340}" type="datetime1">
              <a:rPr lang="en-US" smtClean="0"/>
              <a:t>10/3/2019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668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7844-C336-4BB0-BDE0-54C7634A075B}" type="datetime1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380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9165-212D-48C1-9776-729E0A8C0D58}" type="datetime1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186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50664" y="658930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0471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  <p:sldLayoutId id="2147483816" r:id="rId18"/>
    <p:sldLayoutId id="2147483817" r:id="rId19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757769-60AE-47C0-ACC5-602288D131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2406650"/>
            <a:ext cx="10905066" cy="20447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277B3-F2AB-47E8-A410-E4DFF7CB2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211167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47C8020-04B2-4389-B295-BEC456EC8A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311" y="643467"/>
            <a:ext cx="10083377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EB4192-03D2-4E48-B57D-C9E5C92A6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643170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DAA1B1-81B9-48C9-994F-8ACE5F080D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834" y="643467"/>
            <a:ext cx="9948331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91BD3C-C1E1-4A82-BE00-DE606E61A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862609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1A1667-A0FA-4D08-BE7E-B6940091A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311" y="643467"/>
            <a:ext cx="10083377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B13F73-0732-4A7B-9EC1-0BA0CA93C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958857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C38E445-9465-418F-B459-49D46430AC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311" y="643467"/>
            <a:ext cx="10083377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5326D8-6678-49CA-82CF-432D49FFD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699381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9E524C-C194-42AD-B917-D77751BB5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021" y="643467"/>
            <a:ext cx="10037957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7DC631-2150-4C88-BA20-BE35F2D66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687064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746444D-857C-40A1-9A2A-FCDE76358B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311" y="643467"/>
            <a:ext cx="10083377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86B548-1319-4FCC-9CA2-A46451B63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42474717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ymns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3EC26C"/>
      </a:accent1>
      <a:accent2>
        <a:srgbClr val="B3D463"/>
      </a:accent2>
      <a:accent3>
        <a:srgbClr val="3BBC9D"/>
      </a:accent3>
      <a:accent4>
        <a:srgbClr val="97AF75"/>
      </a:accent4>
      <a:accent5>
        <a:srgbClr val="6BA841"/>
      </a:accent5>
      <a:accent6>
        <a:srgbClr val="79AE90"/>
      </a:accent6>
      <a:hlink>
        <a:srgbClr val="85E4A6"/>
      </a:hlink>
      <a:folHlink>
        <a:srgbClr val="BDF3D0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ymns" id="{D46D6C1A-5BB0-4268-8A2F-9B9ED84D62FB}" vid="{E775BCF1-C880-47EB-B573-90A6EDF59286}"/>
    </a:ext>
  </a:extLst>
</a:theme>
</file>

<file path=ppt/theme/theme2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</Words>
  <Application>Microsoft Office PowerPoint</Application>
  <PresentationFormat>Widescreen</PresentationFormat>
  <Paragraphs>9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Calisto MT</vt:lpstr>
      <vt:lpstr>Wingdings 2</vt:lpstr>
      <vt:lpstr>Hymns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Sarah Gothard</cp:lastModifiedBy>
  <cp:revision>1</cp:revision>
  <dcterms:created xsi:type="dcterms:W3CDTF">2019-10-03T18:16:17Z</dcterms:created>
  <dcterms:modified xsi:type="dcterms:W3CDTF">2019-10-03T18:16:19Z</dcterms:modified>
</cp:coreProperties>
</file>