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3"/>
  </p:notesMasterIdLst>
  <p:handoutMasterIdLst>
    <p:handoutMasterId r:id="rId14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0" d="100"/>
          <a:sy n="60" d="100"/>
        </p:scale>
        <p:origin x="52" y="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2F9D4-8635-9F8F-A84D-B487EE44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34134"/>
            <a:ext cx="10905066" cy="31897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C9B3E-5B38-CF8E-733E-4D61A1045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7DAFE0-3409-5251-490D-EA59FE2E59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DD525-0C58-53D9-E4FA-A1EF2A62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8910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B371F5-9C1D-C43D-9B2A-F53517F9B7D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FD50A-5FD1-13AA-0881-D94638B7F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48916B-E896-2B34-80A1-028FDB5E0B9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8B8ED-E3C2-01AE-E06F-7F835CDE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3305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43AD5-1C0A-4567-36F6-D28028482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B44581-1DCA-1468-2A1C-EDCA350EE8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3757F-67A3-97FD-2FCB-EDDB1C29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8257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37AD2-6DB4-25CE-1991-03D1921C8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531782-E02E-F5AC-6956-EF96956BD0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FC962-9B65-F238-E0BA-C3AEC7B2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8451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3C2FC-7D61-18B6-EF80-3A7CE31A9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DDACCF-0153-D313-F2C1-7D70014DC3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C2FFD-2072-88A0-0B55-6C5C05C0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2937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B91C7-5E69-2E9E-1665-4EEA6779E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A7A4E0-E109-B3F0-DC61-4AB8FB3442B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0412F-619F-1D5F-509F-DB7599F8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0705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D72AF-2026-9390-8F8B-F82A63A69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36C6C6-E2D6-6BA5-B04F-57CE4D8F8FE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E181A-BAF1-426C-D8D5-2EE78E88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9612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68515-83C7-47BF-DA6C-BB839A3EA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103B0E-43DD-CE4F-9C71-653C05F6B5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595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04EAB-5246-E35E-6BDD-2AB61537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3752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23</cp:revision>
  <dcterms:created xsi:type="dcterms:W3CDTF">2019-10-21T12:59:19Z</dcterms:created>
  <dcterms:modified xsi:type="dcterms:W3CDTF">2025-10-12T02:11:20Z</dcterms:modified>
</cp:coreProperties>
</file>