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3" r:id="rId1"/>
    <p:sldMasterId id="2147484012" r:id="rId2"/>
  </p:sldMasterIdLst>
  <p:notesMasterIdLst>
    <p:notesMasterId r:id="rId13"/>
  </p:notesMasterIdLst>
  <p:handoutMasterIdLst>
    <p:handoutMasterId r:id="rId14"/>
  </p:handoutMasterIdLst>
  <p:sldIdLst>
    <p:sldId id="339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85F9C-A2B9-4A32-97E3-69E7383312D6}" v="5" dt="2021-02-05T18:57:43.496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2449" autoAdjust="0"/>
  </p:normalViewPr>
  <p:slideViewPr>
    <p:cSldViewPr snapToGrid="0" showGuides="1">
      <p:cViewPr varScale="1">
        <p:scale>
          <a:sx n="33" d="100"/>
          <a:sy n="33" d="100"/>
        </p:scale>
        <p:origin x="104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8A85F9C-A2B9-4A32-97E3-69E7383312D6}"/>
    <pc:docChg chg="custSel mod addSld delSld modSld">
      <pc:chgData name="Sarah Gothard" userId="0e53f415fda5f162" providerId="LiveId" clId="{38A85F9C-A2B9-4A32-97E3-69E7383312D6}" dt="2021-02-05T18:59:28.483" v="35" actId="26606"/>
      <pc:docMkLst>
        <pc:docMk/>
      </pc:docMkLst>
      <pc:sldChg chg="addSp delSp modSp mod setBg setClrOvrMap">
        <pc:chgData name="Sarah Gothard" userId="0e53f415fda5f162" providerId="LiveId" clId="{38A85F9C-A2B9-4A32-97E3-69E7383312D6}" dt="2021-02-05T18:55:06.414" v="5" actId="27614"/>
        <pc:sldMkLst>
          <pc:docMk/>
          <pc:sldMk cId="2211167003" sldId="257"/>
        </pc:sldMkLst>
        <pc:spChg chg="mod ord">
          <ac:chgData name="Sarah Gothard" userId="0e53f415fda5f162" providerId="LiveId" clId="{38A85F9C-A2B9-4A32-97E3-69E7383312D6}" dt="2021-02-05T18:55:03.228" v="4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38A85F9C-A2B9-4A32-97E3-69E7383312D6}" dt="2021-02-05T18:55:03.228" v="4" actId="26606"/>
          <ac:spMkLst>
            <pc:docMk/>
            <pc:sldMk cId="2211167003" sldId="257"/>
            <ac:spMk id="46" creationId="{F8C668FA-2417-47B5-B454-2D55FC17FF7A}"/>
          </ac:spMkLst>
        </pc:spChg>
        <pc:spChg chg="del">
          <ac:chgData name="Sarah Gothard" userId="0e53f415fda5f162" providerId="LiveId" clId="{38A85F9C-A2B9-4A32-97E3-69E7383312D6}" dt="2021-02-05T18:55:03.228" v="4" actId="26606"/>
          <ac:spMkLst>
            <pc:docMk/>
            <pc:sldMk cId="2211167003" sldId="257"/>
            <ac:spMk id="50" creationId="{2B4CDDF6-55C3-415A-8D8B-7E03C3D616FC}"/>
          </ac:spMkLst>
        </pc:spChg>
        <pc:spChg chg="add">
          <ac:chgData name="Sarah Gothard" userId="0e53f415fda5f162" providerId="LiveId" clId="{38A85F9C-A2B9-4A32-97E3-69E7383312D6}" dt="2021-02-05T18:55:03.228" v="4" actId="26606"/>
          <ac:spMkLst>
            <pc:docMk/>
            <pc:sldMk cId="2211167003" sldId="257"/>
            <ac:spMk id="57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5:03.228" v="4" actId="26606"/>
          <ac:spMkLst>
            <pc:docMk/>
            <pc:sldMk cId="2211167003" sldId="257"/>
            <ac:spMk id="59" creationId="{512F2985-810C-4ABC-9993-5D7821EE76B6}"/>
          </ac:spMkLst>
        </pc:spChg>
        <pc:picChg chg="add mod">
          <ac:chgData name="Sarah Gothard" userId="0e53f415fda5f162" providerId="LiveId" clId="{38A85F9C-A2B9-4A32-97E3-69E7383312D6}" dt="2021-02-05T18:55:06.414" v="5" actId="27614"/>
          <ac:picMkLst>
            <pc:docMk/>
            <pc:sldMk cId="2211167003" sldId="257"/>
            <ac:picMk id="3" creationId="{3939AA9B-3CD3-4075-9074-C0A1CEE921AA}"/>
          </ac:picMkLst>
        </pc:picChg>
        <pc:picChg chg="del">
          <ac:chgData name="Sarah Gothard" userId="0e53f415fda5f162" providerId="LiveId" clId="{38A85F9C-A2B9-4A32-97E3-69E7383312D6}" dt="2021-02-05T18:54:29.480" v="0" actId="478"/>
          <ac:picMkLst>
            <pc:docMk/>
            <pc:sldMk cId="2211167003" sldId="257"/>
            <ac:picMk id="4" creationId="{8AA0BD01-FE38-453F-B0BF-6B4BD0A28B89}"/>
          </ac:picMkLst>
        </pc:picChg>
        <pc:picChg chg="del">
          <ac:chgData name="Sarah Gothard" userId="0e53f415fda5f162" providerId="LiveId" clId="{38A85F9C-A2B9-4A32-97E3-69E7383312D6}" dt="2021-02-05T18:55:03.228" v="4" actId="26606"/>
          <ac:picMkLst>
            <pc:docMk/>
            <pc:sldMk cId="2211167003" sldId="257"/>
            <ac:picMk id="44" creationId="{5C819037-A607-4A7B-ADF1-B04516199C89}"/>
          </ac:picMkLst>
        </pc:picChg>
        <pc:picChg chg="del">
          <ac:chgData name="Sarah Gothard" userId="0e53f415fda5f162" providerId="LiveId" clId="{38A85F9C-A2B9-4A32-97E3-69E7383312D6}" dt="2021-02-05T18:55:03.228" v="4" actId="26606"/>
          <ac:picMkLst>
            <pc:docMk/>
            <pc:sldMk cId="2211167003" sldId="257"/>
            <ac:picMk id="48" creationId="{97FEBA57-8992-46BB-BCF0-5A83FE8E01E8}"/>
          </ac:picMkLst>
        </pc:picChg>
        <pc:picChg chg="add">
          <ac:chgData name="Sarah Gothard" userId="0e53f415fda5f162" providerId="LiveId" clId="{38A85F9C-A2B9-4A32-97E3-69E7383312D6}" dt="2021-02-05T18:55:03.228" v="4" actId="26606"/>
          <ac:picMkLst>
            <pc:docMk/>
            <pc:sldMk cId="2211167003" sldId="257"/>
            <ac:picMk id="55" creationId="{5C819037-A607-4A7B-ADF1-B04516199C89}"/>
          </ac:picMkLst>
        </pc:picChg>
      </pc:sldChg>
      <pc:sldChg chg="addSp delSp modSp mod setBg setClrOvrMap">
        <pc:chgData name="Sarah Gothard" userId="0e53f415fda5f162" providerId="LiveId" clId="{38A85F9C-A2B9-4A32-97E3-69E7383312D6}" dt="2021-02-05T18:59:28.483" v="35" actId="26606"/>
        <pc:sldMkLst>
          <pc:docMk/>
          <pc:sldMk cId="3658596081" sldId="258"/>
        </pc:sldMkLst>
        <pc:spChg chg="mod ord">
          <ac:chgData name="Sarah Gothard" userId="0e53f415fda5f162" providerId="LiveId" clId="{38A85F9C-A2B9-4A32-97E3-69E7383312D6}" dt="2021-02-05T18:59:28.483" v="35" actId="26606"/>
          <ac:spMkLst>
            <pc:docMk/>
            <pc:sldMk cId="3658596081" sldId="258"/>
            <ac:spMk id="2" creationId="{28A4BC40-14EB-4927-8570-6AFD2BACC95B}"/>
          </ac:spMkLst>
        </pc:spChg>
        <pc:spChg chg="del">
          <ac:chgData name="Sarah Gothard" userId="0e53f415fda5f162" providerId="LiveId" clId="{38A85F9C-A2B9-4A32-97E3-69E7383312D6}" dt="2021-02-05T18:55:16.673" v="7" actId="26606"/>
          <ac:spMkLst>
            <pc:docMk/>
            <pc:sldMk cId="3658596081" sldId="258"/>
            <ac:spMk id="21" creationId="{F8C668FA-2417-47B5-B454-2D55FC17FF7A}"/>
          </ac:spMkLst>
        </pc:spChg>
        <pc:spChg chg="del">
          <ac:chgData name="Sarah Gothard" userId="0e53f415fda5f162" providerId="LiveId" clId="{38A85F9C-A2B9-4A32-97E3-69E7383312D6}" dt="2021-02-05T18:55:16.673" v="7" actId="26606"/>
          <ac:spMkLst>
            <pc:docMk/>
            <pc:sldMk cId="3658596081" sldId="258"/>
            <ac:spMk id="25" creationId="{2B4CDDF6-55C3-415A-8D8B-7E03C3D616FC}"/>
          </ac:spMkLst>
        </pc:spChg>
        <pc:spChg chg="add del">
          <ac:chgData name="Sarah Gothard" userId="0e53f415fda5f162" providerId="LiveId" clId="{38A85F9C-A2B9-4A32-97E3-69E7383312D6}" dt="2021-02-05T18:59:28.483" v="35" actId="26606"/>
          <ac:spMkLst>
            <pc:docMk/>
            <pc:sldMk cId="3658596081" sldId="258"/>
            <ac:spMk id="32" creationId="{E0E174D7-A74C-4845-B4E2-D161F9C68F73}"/>
          </ac:spMkLst>
        </pc:spChg>
        <pc:spChg chg="add del">
          <ac:chgData name="Sarah Gothard" userId="0e53f415fda5f162" providerId="LiveId" clId="{38A85F9C-A2B9-4A32-97E3-69E7383312D6}" dt="2021-02-05T18:59:28.483" v="35" actId="26606"/>
          <ac:spMkLst>
            <pc:docMk/>
            <pc:sldMk cId="3658596081" sldId="258"/>
            <ac:spMk id="34" creationId="{512F2985-810C-4ABC-9993-5D7821EE76B6}"/>
          </ac:spMkLst>
        </pc:spChg>
        <pc:spChg chg="add">
          <ac:chgData name="Sarah Gothard" userId="0e53f415fda5f162" providerId="LiveId" clId="{38A85F9C-A2B9-4A32-97E3-69E7383312D6}" dt="2021-02-05T18:59:28.483" v="35" actId="26606"/>
          <ac:spMkLst>
            <pc:docMk/>
            <pc:sldMk cId="3658596081" sldId="258"/>
            <ac:spMk id="41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9:28.483" v="35" actId="26606"/>
          <ac:spMkLst>
            <pc:docMk/>
            <pc:sldMk cId="3658596081" sldId="258"/>
            <ac:spMk id="43" creationId="{512F2985-810C-4ABC-9993-5D7821EE76B6}"/>
          </ac:spMkLst>
        </pc:spChg>
        <pc:picChg chg="add del mod">
          <ac:chgData name="Sarah Gothard" userId="0e53f415fda5f162" providerId="LiveId" clId="{38A85F9C-A2B9-4A32-97E3-69E7383312D6}" dt="2021-02-05T18:59:26.640" v="33" actId="478"/>
          <ac:picMkLst>
            <pc:docMk/>
            <pc:sldMk cId="3658596081" sldId="258"/>
            <ac:picMk id="4" creationId="{11473C81-3CB3-440F-AA8E-DCBED852E39F}"/>
          </ac:picMkLst>
        </pc:picChg>
        <pc:picChg chg="del">
          <ac:chgData name="Sarah Gothard" userId="0e53f415fda5f162" providerId="LiveId" clId="{38A85F9C-A2B9-4A32-97E3-69E7383312D6}" dt="2021-02-05T18:54:31.258" v="1" actId="478"/>
          <ac:picMkLst>
            <pc:docMk/>
            <pc:sldMk cId="3658596081" sldId="258"/>
            <ac:picMk id="5" creationId="{651AE4A3-220A-4E70-B43B-7E2F35045832}"/>
          </ac:picMkLst>
        </pc:picChg>
        <pc:picChg chg="add mod">
          <ac:chgData name="Sarah Gothard" userId="0e53f415fda5f162" providerId="LiveId" clId="{38A85F9C-A2B9-4A32-97E3-69E7383312D6}" dt="2021-02-05T18:59:28.483" v="35" actId="26606"/>
          <ac:picMkLst>
            <pc:docMk/>
            <pc:sldMk cId="3658596081" sldId="258"/>
            <ac:picMk id="7" creationId="{5DE30F86-C07B-498D-8A95-04B352D3970F}"/>
          </ac:picMkLst>
        </pc:picChg>
        <pc:picChg chg="del">
          <ac:chgData name="Sarah Gothard" userId="0e53f415fda5f162" providerId="LiveId" clId="{38A85F9C-A2B9-4A32-97E3-69E7383312D6}" dt="2021-02-05T18:55:16.673" v="7" actId="26606"/>
          <ac:picMkLst>
            <pc:docMk/>
            <pc:sldMk cId="3658596081" sldId="258"/>
            <ac:picMk id="19" creationId="{5C819037-A607-4A7B-ADF1-B04516199C89}"/>
          </ac:picMkLst>
        </pc:picChg>
        <pc:picChg chg="del">
          <ac:chgData name="Sarah Gothard" userId="0e53f415fda5f162" providerId="LiveId" clId="{38A85F9C-A2B9-4A32-97E3-69E7383312D6}" dt="2021-02-05T18:55:16.673" v="7" actId="26606"/>
          <ac:picMkLst>
            <pc:docMk/>
            <pc:sldMk cId="3658596081" sldId="258"/>
            <ac:picMk id="23" creationId="{97FEBA57-8992-46BB-BCF0-5A83FE8E01E8}"/>
          </ac:picMkLst>
        </pc:picChg>
        <pc:picChg chg="add del">
          <ac:chgData name="Sarah Gothard" userId="0e53f415fda5f162" providerId="LiveId" clId="{38A85F9C-A2B9-4A32-97E3-69E7383312D6}" dt="2021-02-05T18:59:28.483" v="35" actId="26606"/>
          <ac:picMkLst>
            <pc:docMk/>
            <pc:sldMk cId="3658596081" sldId="258"/>
            <ac:picMk id="30" creationId="{5C819037-A607-4A7B-ADF1-B04516199C89}"/>
          </ac:picMkLst>
        </pc:picChg>
        <pc:picChg chg="add">
          <ac:chgData name="Sarah Gothard" userId="0e53f415fda5f162" providerId="LiveId" clId="{38A85F9C-A2B9-4A32-97E3-69E7383312D6}" dt="2021-02-05T18:59:28.483" v="35" actId="26606"/>
          <ac:picMkLst>
            <pc:docMk/>
            <pc:sldMk cId="3658596081" sldId="258"/>
            <ac:picMk id="39" creationId="{5C819037-A607-4A7B-ADF1-B04516199C89}"/>
          </ac:picMkLst>
        </pc:picChg>
      </pc:sldChg>
      <pc:sldChg chg="addSp delSp modSp new mod setBg">
        <pc:chgData name="Sarah Gothard" userId="0e53f415fda5f162" providerId="LiveId" clId="{38A85F9C-A2B9-4A32-97E3-69E7383312D6}" dt="2021-02-05T18:56:20.386" v="16" actId="26606"/>
        <pc:sldMkLst>
          <pc:docMk/>
          <pc:sldMk cId="1573219443" sldId="259"/>
        </pc:sldMkLst>
        <pc:spChg chg="mod ord">
          <ac:chgData name="Sarah Gothard" userId="0e53f415fda5f162" providerId="LiveId" clId="{38A85F9C-A2B9-4A32-97E3-69E7383312D6}" dt="2021-02-05T18:56:20.386" v="16" actId="26606"/>
          <ac:spMkLst>
            <pc:docMk/>
            <pc:sldMk cId="1573219443" sldId="259"/>
            <ac:spMk id="2" creationId="{5CA45211-AED9-45D0-81E5-8A7C764FFCB1}"/>
          </ac:spMkLst>
        </pc:spChg>
        <pc:spChg chg="add">
          <ac:chgData name="Sarah Gothard" userId="0e53f415fda5f162" providerId="LiveId" clId="{38A85F9C-A2B9-4A32-97E3-69E7383312D6}" dt="2021-02-05T18:56:20.386" v="16" actId="26606"/>
          <ac:spMkLst>
            <pc:docMk/>
            <pc:sldMk cId="1573219443" sldId="259"/>
            <ac:spMk id="13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6:20.386" v="16" actId="26606"/>
          <ac:spMkLst>
            <pc:docMk/>
            <pc:sldMk cId="1573219443" sldId="259"/>
            <ac:spMk id="15" creationId="{512F2985-810C-4ABC-9993-5D7821EE76B6}"/>
          </ac:spMkLst>
        </pc:spChg>
        <pc:picChg chg="add del">
          <ac:chgData name="Sarah Gothard" userId="0e53f415fda5f162" providerId="LiveId" clId="{38A85F9C-A2B9-4A32-97E3-69E7383312D6}" dt="2021-02-05T18:56:18.217" v="14" actId="478"/>
          <ac:picMkLst>
            <pc:docMk/>
            <pc:sldMk cId="1573219443" sldId="259"/>
            <ac:picMk id="4" creationId="{2A70BFF4-9295-4C08-A55E-2F39C7C170EE}"/>
          </ac:picMkLst>
        </pc:picChg>
        <pc:picChg chg="add mod">
          <ac:chgData name="Sarah Gothard" userId="0e53f415fda5f162" providerId="LiveId" clId="{38A85F9C-A2B9-4A32-97E3-69E7383312D6}" dt="2021-02-05T18:56:20.386" v="16" actId="26606"/>
          <ac:picMkLst>
            <pc:docMk/>
            <pc:sldMk cId="1573219443" sldId="259"/>
            <ac:picMk id="6" creationId="{2B3E68BF-2991-4ECC-9A9B-4F0B5852093A}"/>
          </ac:picMkLst>
        </pc:picChg>
        <pc:picChg chg="add">
          <ac:chgData name="Sarah Gothard" userId="0e53f415fda5f162" providerId="LiveId" clId="{38A85F9C-A2B9-4A32-97E3-69E7383312D6}" dt="2021-02-05T18:56:20.386" v="16" actId="26606"/>
          <ac:picMkLst>
            <pc:docMk/>
            <pc:sldMk cId="1573219443" sldId="259"/>
            <ac:picMk id="11" creationId="{5C819037-A607-4A7B-ADF1-B04516199C89}"/>
          </ac:picMkLst>
        </pc:picChg>
      </pc:sldChg>
      <pc:sldChg chg="del">
        <pc:chgData name="Sarah Gothard" userId="0e53f415fda5f162" providerId="LiveId" clId="{38A85F9C-A2B9-4A32-97E3-69E7383312D6}" dt="2021-02-05T18:54:35.121" v="2" actId="47"/>
        <pc:sldMkLst>
          <pc:docMk/>
          <pc:sldMk cId="1718253915" sldId="259"/>
        </pc:sldMkLst>
      </pc:sldChg>
      <pc:sldChg chg="addSp modSp add mod setBg">
        <pc:chgData name="Sarah Gothard" userId="0e53f415fda5f162" providerId="LiveId" clId="{38A85F9C-A2B9-4A32-97E3-69E7383312D6}" dt="2021-02-05T18:57:29.950" v="18" actId="26606"/>
        <pc:sldMkLst>
          <pc:docMk/>
          <pc:sldMk cId="436147508" sldId="260"/>
        </pc:sldMkLst>
        <pc:spChg chg="mod ord">
          <ac:chgData name="Sarah Gothard" userId="0e53f415fda5f162" providerId="LiveId" clId="{38A85F9C-A2B9-4A32-97E3-69E7383312D6}" dt="2021-02-05T18:57:29.950" v="18" actId="26606"/>
          <ac:spMkLst>
            <pc:docMk/>
            <pc:sldMk cId="436147508" sldId="260"/>
            <ac:spMk id="2" creationId="{5CA45211-AED9-45D0-81E5-8A7C764FFCB1}"/>
          </ac:spMkLst>
        </pc:spChg>
        <pc:spChg chg="add">
          <ac:chgData name="Sarah Gothard" userId="0e53f415fda5f162" providerId="LiveId" clId="{38A85F9C-A2B9-4A32-97E3-69E7383312D6}" dt="2021-02-05T18:57:29.950" v="18" actId="26606"/>
          <ac:spMkLst>
            <pc:docMk/>
            <pc:sldMk cId="436147508" sldId="260"/>
            <ac:spMk id="11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7:29.950" v="18" actId="26606"/>
          <ac:spMkLst>
            <pc:docMk/>
            <pc:sldMk cId="436147508" sldId="260"/>
            <ac:spMk id="13" creationId="{512F2985-810C-4ABC-9993-5D7821EE76B6}"/>
          </ac:spMkLst>
        </pc:spChg>
        <pc:picChg chg="add mod">
          <ac:chgData name="Sarah Gothard" userId="0e53f415fda5f162" providerId="LiveId" clId="{38A85F9C-A2B9-4A32-97E3-69E7383312D6}" dt="2021-02-05T18:57:29.950" v="18" actId="26606"/>
          <ac:picMkLst>
            <pc:docMk/>
            <pc:sldMk cId="436147508" sldId="260"/>
            <ac:picMk id="4" creationId="{50AC2B47-F47A-4A75-ACA2-1ADB3F9F3816}"/>
          </ac:picMkLst>
        </pc:picChg>
        <pc:picChg chg="add">
          <ac:chgData name="Sarah Gothard" userId="0e53f415fda5f162" providerId="LiveId" clId="{38A85F9C-A2B9-4A32-97E3-69E7383312D6}" dt="2021-02-05T18:57:29.950" v="18" actId="26606"/>
          <ac:picMkLst>
            <pc:docMk/>
            <pc:sldMk cId="436147508" sldId="260"/>
            <ac:picMk id="9" creationId="{5C819037-A607-4A7B-ADF1-B04516199C89}"/>
          </ac:picMkLst>
        </pc:picChg>
      </pc:sldChg>
      <pc:sldChg chg="del">
        <pc:chgData name="Sarah Gothard" userId="0e53f415fda5f162" providerId="LiveId" clId="{38A85F9C-A2B9-4A32-97E3-69E7383312D6}" dt="2021-02-05T18:54:35.121" v="2" actId="47"/>
        <pc:sldMkLst>
          <pc:docMk/>
          <pc:sldMk cId="2805730066" sldId="260"/>
        </pc:sldMkLst>
      </pc:sldChg>
      <pc:sldChg chg="addSp modSp add mod setBg">
        <pc:chgData name="Sarah Gothard" userId="0e53f415fda5f162" providerId="LiveId" clId="{38A85F9C-A2B9-4A32-97E3-69E7383312D6}" dt="2021-02-05T18:58:19.180" v="30" actId="26606"/>
        <pc:sldMkLst>
          <pc:docMk/>
          <pc:sldMk cId="2414564909" sldId="261"/>
        </pc:sldMkLst>
        <pc:spChg chg="mod ord">
          <ac:chgData name="Sarah Gothard" userId="0e53f415fda5f162" providerId="LiveId" clId="{38A85F9C-A2B9-4A32-97E3-69E7383312D6}" dt="2021-02-05T18:58:19.180" v="30" actId="26606"/>
          <ac:spMkLst>
            <pc:docMk/>
            <pc:sldMk cId="2414564909" sldId="261"/>
            <ac:spMk id="2" creationId="{5CA45211-AED9-45D0-81E5-8A7C764FFCB1}"/>
          </ac:spMkLst>
        </pc:spChg>
        <pc:spChg chg="add">
          <ac:chgData name="Sarah Gothard" userId="0e53f415fda5f162" providerId="LiveId" clId="{38A85F9C-A2B9-4A32-97E3-69E7383312D6}" dt="2021-02-05T18:58:19.180" v="30" actId="26606"/>
          <ac:spMkLst>
            <pc:docMk/>
            <pc:sldMk cId="2414564909" sldId="261"/>
            <ac:spMk id="11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8:19.180" v="30" actId="26606"/>
          <ac:spMkLst>
            <pc:docMk/>
            <pc:sldMk cId="2414564909" sldId="261"/>
            <ac:spMk id="13" creationId="{512F2985-810C-4ABC-9993-5D7821EE76B6}"/>
          </ac:spMkLst>
        </pc:spChg>
        <pc:picChg chg="add mod">
          <ac:chgData name="Sarah Gothard" userId="0e53f415fda5f162" providerId="LiveId" clId="{38A85F9C-A2B9-4A32-97E3-69E7383312D6}" dt="2021-02-05T18:58:19.180" v="30" actId="26606"/>
          <ac:picMkLst>
            <pc:docMk/>
            <pc:sldMk cId="2414564909" sldId="261"/>
            <ac:picMk id="4" creationId="{08FC9D70-2BFF-4597-AE35-70B96EE6D2C7}"/>
          </ac:picMkLst>
        </pc:picChg>
        <pc:picChg chg="add">
          <ac:chgData name="Sarah Gothard" userId="0e53f415fda5f162" providerId="LiveId" clId="{38A85F9C-A2B9-4A32-97E3-69E7383312D6}" dt="2021-02-05T18:58:19.180" v="30" actId="26606"/>
          <ac:picMkLst>
            <pc:docMk/>
            <pc:sldMk cId="2414564909" sldId="261"/>
            <ac:picMk id="9" creationId="{5C819037-A607-4A7B-ADF1-B04516199C89}"/>
          </ac:picMkLst>
        </pc:picChg>
      </pc:sldChg>
      <pc:sldChg chg="addSp modSp add mod setBg">
        <pc:chgData name="Sarah Gothard" userId="0e53f415fda5f162" providerId="LiveId" clId="{38A85F9C-A2B9-4A32-97E3-69E7383312D6}" dt="2021-02-05T18:58:45.043" v="32" actId="26606"/>
        <pc:sldMkLst>
          <pc:docMk/>
          <pc:sldMk cId="2212178496" sldId="262"/>
        </pc:sldMkLst>
        <pc:spChg chg="mod ord">
          <ac:chgData name="Sarah Gothard" userId="0e53f415fda5f162" providerId="LiveId" clId="{38A85F9C-A2B9-4A32-97E3-69E7383312D6}" dt="2021-02-05T18:58:45.043" v="32" actId="26606"/>
          <ac:spMkLst>
            <pc:docMk/>
            <pc:sldMk cId="2212178496" sldId="262"/>
            <ac:spMk id="2" creationId="{5CA45211-AED9-45D0-81E5-8A7C764FFCB1}"/>
          </ac:spMkLst>
        </pc:spChg>
        <pc:spChg chg="add">
          <ac:chgData name="Sarah Gothard" userId="0e53f415fda5f162" providerId="LiveId" clId="{38A85F9C-A2B9-4A32-97E3-69E7383312D6}" dt="2021-02-05T18:58:45.043" v="32" actId="26606"/>
          <ac:spMkLst>
            <pc:docMk/>
            <pc:sldMk cId="2212178496" sldId="262"/>
            <ac:spMk id="11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8:45.043" v="32" actId="26606"/>
          <ac:spMkLst>
            <pc:docMk/>
            <pc:sldMk cId="2212178496" sldId="262"/>
            <ac:spMk id="13" creationId="{512F2985-810C-4ABC-9993-5D7821EE76B6}"/>
          </ac:spMkLst>
        </pc:spChg>
        <pc:picChg chg="add mod">
          <ac:chgData name="Sarah Gothard" userId="0e53f415fda5f162" providerId="LiveId" clId="{38A85F9C-A2B9-4A32-97E3-69E7383312D6}" dt="2021-02-05T18:58:45.043" v="32" actId="26606"/>
          <ac:picMkLst>
            <pc:docMk/>
            <pc:sldMk cId="2212178496" sldId="262"/>
            <ac:picMk id="4" creationId="{5891B66D-CC83-44FC-AFD4-2A3E1ECC4EFA}"/>
          </ac:picMkLst>
        </pc:picChg>
        <pc:picChg chg="add">
          <ac:chgData name="Sarah Gothard" userId="0e53f415fda5f162" providerId="LiveId" clId="{38A85F9C-A2B9-4A32-97E3-69E7383312D6}" dt="2021-02-05T18:58:45.043" v="32" actId="26606"/>
          <ac:picMkLst>
            <pc:docMk/>
            <pc:sldMk cId="2212178496" sldId="262"/>
            <ac:picMk id="9" creationId="{5C819037-A607-4A7B-ADF1-B04516199C89}"/>
          </ac:picMkLst>
        </pc:picChg>
      </pc:sldChg>
      <pc:sldChg chg="del">
        <pc:chgData name="Sarah Gothard" userId="0e53f415fda5f162" providerId="LiveId" clId="{38A85F9C-A2B9-4A32-97E3-69E7383312D6}" dt="2021-02-05T18:54:35.121" v="2" actId="47"/>
        <pc:sldMkLst>
          <pc:docMk/>
          <pc:sldMk cId="3548275143" sldId="262"/>
        </pc:sldMkLst>
      </pc:sldChg>
      <pc:sldChg chg="del">
        <pc:chgData name="Sarah Gothard" userId="0e53f415fda5f162" providerId="LiveId" clId="{38A85F9C-A2B9-4A32-97E3-69E7383312D6}" dt="2021-02-05T18:54:35.121" v="2" actId="47"/>
        <pc:sldMkLst>
          <pc:docMk/>
          <pc:sldMk cId="198889692" sldId="263"/>
        </pc:sldMkLst>
      </pc:sldChg>
      <pc:sldChg chg="addSp delSp add mod setBg delDesignElem">
        <pc:chgData name="Sarah Gothard" userId="0e53f415fda5f162" providerId="LiveId" clId="{38A85F9C-A2B9-4A32-97E3-69E7383312D6}" dt="2021-02-05T18:57:48.187" v="25" actId="26606"/>
        <pc:sldMkLst>
          <pc:docMk/>
          <pc:sldMk cId="318293920" sldId="263"/>
        </pc:sldMkLst>
        <pc:spChg chg="add">
          <ac:chgData name="Sarah Gothard" userId="0e53f415fda5f162" providerId="LiveId" clId="{38A85F9C-A2B9-4A32-97E3-69E7383312D6}" dt="2021-02-05T18:57:48.187" v="25" actId="26606"/>
          <ac:spMkLst>
            <pc:docMk/>
            <pc:sldMk cId="318293920" sldId="263"/>
            <ac:spMk id="9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7:48.187" v="25" actId="26606"/>
          <ac:spMkLst>
            <pc:docMk/>
            <pc:sldMk cId="318293920" sldId="263"/>
            <ac:spMk id="10" creationId="{512F2985-810C-4ABC-9993-5D7821EE76B6}"/>
          </ac:spMkLst>
        </pc:spChg>
        <pc:spChg chg="del">
          <ac:chgData name="Sarah Gothard" userId="0e53f415fda5f162" providerId="LiveId" clId="{38A85F9C-A2B9-4A32-97E3-69E7383312D6}" dt="2021-02-05T18:57:40.402" v="21"/>
          <ac:spMkLst>
            <pc:docMk/>
            <pc:sldMk cId="318293920" sldId="263"/>
            <ac:spMk id="13" creationId="{E0E174D7-A74C-4845-B4E2-D161F9C68F73}"/>
          </ac:spMkLst>
        </pc:spChg>
        <pc:spChg chg="del">
          <ac:chgData name="Sarah Gothard" userId="0e53f415fda5f162" providerId="LiveId" clId="{38A85F9C-A2B9-4A32-97E3-69E7383312D6}" dt="2021-02-05T18:57:40.402" v="21"/>
          <ac:spMkLst>
            <pc:docMk/>
            <pc:sldMk cId="318293920" sldId="263"/>
            <ac:spMk id="15" creationId="{512F2985-810C-4ABC-9993-5D7821EE76B6}"/>
          </ac:spMkLst>
        </pc:spChg>
        <pc:picChg chg="add">
          <ac:chgData name="Sarah Gothard" userId="0e53f415fda5f162" providerId="LiveId" clId="{38A85F9C-A2B9-4A32-97E3-69E7383312D6}" dt="2021-02-05T18:57:48.187" v="25" actId="26606"/>
          <ac:picMkLst>
            <pc:docMk/>
            <pc:sldMk cId="318293920" sldId="263"/>
            <ac:picMk id="8" creationId="{5C819037-A607-4A7B-ADF1-B04516199C89}"/>
          </ac:picMkLst>
        </pc:picChg>
        <pc:picChg chg="del">
          <ac:chgData name="Sarah Gothard" userId="0e53f415fda5f162" providerId="LiveId" clId="{38A85F9C-A2B9-4A32-97E3-69E7383312D6}" dt="2021-02-05T18:57:40.402" v="21"/>
          <ac:picMkLst>
            <pc:docMk/>
            <pc:sldMk cId="318293920" sldId="263"/>
            <ac:picMk id="11" creationId="{5C819037-A607-4A7B-ADF1-B04516199C89}"/>
          </ac:picMkLst>
        </pc:picChg>
      </pc:sldChg>
      <pc:sldChg chg="del">
        <pc:chgData name="Sarah Gothard" userId="0e53f415fda5f162" providerId="LiveId" clId="{38A85F9C-A2B9-4A32-97E3-69E7383312D6}" dt="2021-02-05T18:54:35.121" v="2" actId="47"/>
        <pc:sldMkLst>
          <pc:docMk/>
          <pc:sldMk cId="1696443473" sldId="264"/>
        </pc:sldMkLst>
      </pc:sldChg>
      <pc:sldChg chg="addSp delSp add mod setBg delDesignElem">
        <pc:chgData name="Sarah Gothard" userId="0e53f415fda5f162" providerId="LiveId" clId="{38A85F9C-A2B9-4A32-97E3-69E7383312D6}" dt="2021-02-05T18:57:50.099" v="26" actId="26606"/>
        <pc:sldMkLst>
          <pc:docMk/>
          <pc:sldMk cId="2528475790" sldId="264"/>
        </pc:sldMkLst>
        <pc:spChg chg="add">
          <ac:chgData name="Sarah Gothard" userId="0e53f415fda5f162" providerId="LiveId" clId="{38A85F9C-A2B9-4A32-97E3-69E7383312D6}" dt="2021-02-05T18:57:50.099" v="26" actId="26606"/>
          <ac:spMkLst>
            <pc:docMk/>
            <pc:sldMk cId="2528475790" sldId="264"/>
            <ac:spMk id="7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7:50.099" v="26" actId="26606"/>
          <ac:spMkLst>
            <pc:docMk/>
            <pc:sldMk cId="2528475790" sldId="264"/>
            <ac:spMk id="8" creationId="{512F2985-810C-4ABC-9993-5D7821EE76B6}"/>
          </ac:spMkLst>
        </pc:spChg>
        <pc:spChg chg="del">
          <ac:chgData name="Sarah Gothard" userId="0e53f415fda5f162" providerId="LiveId" clId="{38A85F9C-A2B9-4A32-97E3-69E7383312D6}" dt="2021-02-05T18:57:40.402" v="21"/>
          <ac:spMkLst>
            <pc:docMk/>
            <pc:sldMk cId="2528475790" sldId="264"/>
            <ac:spMk id="11" creationId="{E0E174D7-A74C-4845-B4E2-D161F9C68F73}"/>
          </ac:spMkLst>
        </pc:spChg>
        <pc:spChg chg="del">
          <ac:chgData name="Sarah Gothard" userId="0e53f415fda5f162" providerId="LiveId" clId="{38A85F9C-A2B9-4A32-97E3-69E7383312D6}" dt="2021-02-05T18:57:40.402" v="21"/>
          <ac:spMkLst>
            <pc:docMk/>
            <pc:sldMk cId="2528475790" sldId="264"/>
            <ac:spMk id="13" creationId="{512F2985-810C-4ABC-9993-5D7821EE76B6}"/>
          </ac:spMkLst>
        </pc:spChg>
        <pc:picChg chg="add">
          <ac:chgData name="Sarah Gothard" userId="0e53f415fda5f162" providerId="LiveId" clId="{38A85F9C-A2B9-4A32-97E3-69E7383312D6}" dt="2021-02-05T18:57:50.099" v="26" actId="26606"/>
          <ac:picMkLst>
            <pc:docMk/>
            <pc:sldMk cId="2528475790" sldId="264"/>
            <ac:picMk id="6" creationId="{5C819037-A607-4A7B-ADF1-B04516199C89}"/>
          </ac:picMkLst>
        </pc:picChg>
        <pc:picChg chg="del">
          <ac:chgData name="Sarah Gothard" userId="0e53f415fda5f162" providerId="LiveId" clId="{38A85F9C-A2B9-4A32-97E3-69E7383312D6}" dt="2021-02-05T18:57:40.402" v="21"/>
          <ac:picMkLst>
            <pc:docMk/>
            <pc:sldMk cId="2528475790" sldId="264"/>
            <ac:picMk id="9" creationId="{5C819037-A607-4A7B-ADF1-B04516199C89}"/>
          </ac:picMkLst>
        </pc:picChg>
      </pc:sldChg>
      <pc:sldChg chg="addSp delSp add mod setBg delDesignElem">
        <pc:chgData name="Sarah Gothard" userId="0e53f415fda5f162" providerId="LiveId" clId="{38A85F9C-A2B9-4A32-97E3-69E7383312D6}" dt="2021-02-05T18:57:52.458" v="27" actId="26606"/>
        <pc:sldMkLst>
          <pc:docMk/>
          <pc:sldMk cId="1172872708" sldId="265"/>
        </pc:sldMkLst>
        <pc:spChg chg="add">
          <ac:chgData name="Sarah Gothard" userId="0e53f415fda5f162" providerId="LiveId" clId="{38A85F9C-A2B9-4A32-97E3-69E7383312D6}" dt="2021-02-05T18:57:52.458" v="27" actId="26606"/>
          <ac:spMkLst>
            <pc:docMk/>
            <pc:sldMk cId="1172872708" sldId="265"/>
            <ac:spMk id="9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7:52.458" v="27" actId="26606"/>
          <ac:spMkLst>
            <pc:docMk/>
            <pc:sldMk cId="1172872708" sldId="265"/>
            <ac:spMk id="10" creationId="{512F2985-810C-4ABC-9993-5D7821EE76B6}"/>
          </ac:spMkLst>
        </pc:spChg>
        <pc:spChg chg="del">
          <ac:chgData name="Sarah Gothard" userId="0e53f415fda5f162" providerId="LiveId" clId="{38A85F9C-A2B9-4A32-97E3-69E7383312D6}" dt="2021-02-05T18:57:43.496" v="24"/>
          <ac:spMkLst>
            <pc:docMk/>
            <pc:sldMk cId="1172872708" sldId="265"/>
            <ac:spMk id="13" creationId="{E0E174D7-A74C-4845-B4E2-D161F9C68F73}"/>
          </ac:spMkLst>
        </pc:spChg>
        <pc:spChg chg="del">
          <ac:chgData name="Sarah Gothard" userId="0e53f415fda5f162" providerId="LiveId" clId="{38A85F9C-A2B9-4A32-97E3-69E7383312D6}" dt="2021-02-05T18:57:43.496" v="24"/>
          <ac:spMkLst>
            <pc:docMk/>
            <pc:sldMk cId="1172872708" sldId="265"/>
            <ac:spMk id="15" creationId="{512F2985-810C-4ABC-9993-5D7821EE76B6}"/>
          </ac:spMkLst>
        </pc:spChg>
        <pc:picChg chg="add">
          <ac:chgData name="Sarah Gothard" userId="0e53f415fda5f162" providerId="LiveId" clId="{38A85F9C-A2B9-4A32-97E3-69E7383312D6}" dt="2021-02-05T18:57:52.458" v="27" actId="26606"/>
          <ac:picMkLst>
            <pc:docMk/>
            <pc:sldMk cId="1172872708" sldId="265"/>
            <ac:picMk id="8" creationId="{5C819037-A607-4A7B-ADF1-B04516199C89}"/>
          </ac:picMkLst>
        </pc:picChg>
        <pc:picChg chg="del">
          <ac:chgData name="Sarah Gothard" userId="0e53f415fda5f162" providerId="LiveId" clId="{38A85F9C-A2B9-4A32-97E3-69E7383312D6}" dt="2021-02-05T18:57:43.496" v="24"/>
          <ac:picMkLst>
            <pc:docMk/>
            <pc:sldMk cId="1172872708" sldId="265"/>
            <ac:picMk id="11" creationId="{5C819037-A607-4A7B-ADF1-B04516199C89}"/>
          </ac:picMkLst>
        </pc:picChg>
      </pc:sldChg>
      <pc:sldChg chg="del">
        <pc:chgData name="Sarah Gothard" userId="0e53f415fda5f162" providerId="LiveId" clId="{38A85F9C-A2B9-4A32-97E3-69E7383312D6}" dt="2021-02-05T18:54:35.121" v="2" actId="47"/>
        <pc:sldMkLst>
          <pc:docMk/>
          <pc:sldMk cId="3977877100" sldId="265"/>
        </pc:sldMkLst>
      </pc:sldChg>
      <pc:sldChg chg="addSp delSp add mod setBg delDesignElem">
        <pc:chgData name="Sarah Gothard" userId="0e53f415fda5f162" providerId="LiveId" clId="{38A85F9C-A2B9-4A32-97E3-69E7383312D6}" dt="2021-02-05T18:57:55.135" v="28" actId="26606"/>
        <pc:sldMkLst>
          <pc:docMk/>
          <pc:sldMk cId="2253290273" sldId="266"/>
        </pc:sldMkLst>
        <pc:spChg chg="add">
          <ac:chgData name="Sarah Gothard" userId="0e53f415fda5f162" providerId="LiveId" clId="{38A85F9C-A2B9-4A32-97E3-69E7383312D6}" dt="2021-02-05T18:57:55.135" v="28" actId="26606"/>
          <ac:spMkLst>
            <pc:docMk/>
            <pc:sldMk cId="2253290273" sldId="266"/>
            <ac:spMk id="7" creationId="{E0E174D7-A74C-4845-B4E2-D161F9C68F73}"/>
          </ac:spMkLst>
        </pc:spChg>
        <pc:spChg chg="add">
          <ac:chgData name="Sarah Gothard" userId="0e53f415fda5f162" providerId="LiveId" clId="{38A85F9C-A2B9-4A32-97E3-69E7383312D6}" dt="2021-02-05T18:57:55.135" v="28" actId="26606"/>
          <ac:spMkLst>
            <pc:docMk/>
            <pc:sldMk cId="2253290273" sldId="266"/>
            <ac:spMk id="8" creationId="{512F2985-810C-4ABC-9993-5D7821EE76B6}"/>
          </ac:spMkLst>
        </pc:spChg>
        <pc:spChg chg="del">
          <ac:chgData name="Sarah Gothard" userId="0e53f415fda5f162" providerId="LiveId" clId="{38A85F9C-A2B9-4A32-97E3-69E7383312D6}" dt="2021-02-05T18:57:43.496" v="24"/>
          <ac:spMkLst>
            <pc:docMk/>
            <pc:sldMk cId="2253290273" sldId="266"/>
            <ac:spMk id="11" creationId="{E0E174D7-A74C-4845-B4E2-D161F9C68F73}"/>
          </ac:spMkLst>
        </pc:spChg>
        <pc:spChg chg="del">
          <ac:chgData name="Sarah Gothard" userId="0e53f415fda5f162" providerId="LiveId" clId="{38A85F9C-A2B9-4A32-97E3-69E7383312D6}" dt="2021-02-05T18:57:43.496" v="24"/>
          <ac:spMkLst>
            <pc:docMk/>
            <pc:sldMk cId="2253290273" sldId="266"/>
            <ac:spMk id="13" creationId="{512F2985-810C-4ABC-9993-5D7821EE76B6}"/>
          </ac:spMkLst>
        </pc:spChg>
        <pc:picChg chg="add">
          <ac:chgData name="Sarah Gothard" userId="0e53f415fda5f162" providerId="LiveId" clId="{38A85F9C-A2B9-4A32-97E3-69E7383312D6}" dt="2021-02-05T18:57:55.135" v="28" actId="26606"/>
          <ac:picMkLst>
            <pc:docMk/>
            <pc:sldMk cId="2253290273" sldId="266"/>
            <ac:picMk id="6" creationId="{5C819037-A607-4A7B-ADF1-B04516199C89}"/>
          </ac:picMkLst>
        </pc:picChg>
        <pc:picChg chg="del">
          <ac:chgData name="Sarah Gothard" userId="0e53f415fda5f162" providerId="LiveId" clId="{38A85F9C-A2B9-4A32-97E3-69E7383312D6}" dt="2021-02-05T18:57:43.496" v="24"/>
          <ac:picMkLst>
            <pc:docMk/>
            <pc:sldMk cId="2253290273" sldId="266"/>
            <ac:picMk id="9" creationId="{5C819037-A607-4A7B-ADF1-B04516199C89}"/>
          </ac:picMkLst>
        </pc:picChg>
      </pc:sldChg>
      <pc:sldChg chg="del">
        <pc:chgData name="Sarah Gothard" userId="0e53f415fda5f162" providerId="LiveId" clId="{38A85F9C-A2B9-4A32-97E3-69E7383312D6}" dt="2021-02-05T18:54:35.121" v="2" actId="47"/>
        <pc:sldMkLst>
          <pc:docMk/>
          <pc:sldMk cId="2369138069" sldId="26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035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0616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40244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59795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3435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4543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06368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571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25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087983" y="6571616"/>
            <a:ext cx="7827659" cy="3778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29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45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27403"/>
      </p:ext>
    </p:extLst>
  </p:cSld>
  <p:clrMapOvr>
    <a:masterClrMapping/>
  </p:clrMapOvr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33456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559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14452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22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33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010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671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519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156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8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98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895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6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87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15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31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7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04657" y="6558553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55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  <p:sldLayoutId id="2147484006" r:id="rId13"/>
    <p:sldLayoutId id="2147484007" r:id="rId14"/>
    <p:sldLayoutId id="2147484008" r:id="rId15"/>
    <p:sldLayoutId id="2147484009" r:id="rId16"/>
    <p:sldLayoutId id="2147484010" r:id="rId17"/>
    <p:sldLayoutId id="2147484011" r:id="rId18"/>
    <p:sldLayoutId id="2147483806" r:id="rId1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457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  <p:sldLayoutId id="2147484024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3939AA9B-3CD3-4075-9074-C0A1CEE921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745" y="2727114"/>
            <a:ext cx="10594510" cy="140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474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A8B109B-5E35-311B-1BBD-0F6232BB15D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951DCA7-060B-E38B-D9BF-AF9A3F3E0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290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474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58600E-4FFF-BCD0-58EB-0975F03511A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2F688-F1B5-2342-7AA3-EF051DFBC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596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474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7879C75-4916-5A83-FC17-1EB323C1AA3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0163"/>
            <a:ext cx="12192000" cy="415767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5CE59-6E0E-3EFD-526E-91054221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19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474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754F0C-D240-8260-C849-D7B880FD60A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C21E2-5A4B-E24B-5592-0B771D07B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147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474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4EFBBA-E4E5-A271-114B-25FDBF9A832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168A1-12EB-44B3-0328-6DB6B5A46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564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474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ED7452-41CB-775E-6E97-8EF3CB32CE6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0163"/>
            <a:ext cx="12192000" cy="415767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0A428-2E24-CF58-9022-5014AF8EB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93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474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5EC6B9B-114E-8872-0EE8-4DFD71CF3D5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BB4386E-31BE-3DC0-3446-7A2330507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475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474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6EDE03-A397-4634-BD13-B8EC38117FF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F2E33E-8668-326D-F03B-4035B27C2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178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FFFFF"/>
            </a:gs>
          </a:gsLst>
          <a:lin ang="474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D1EF38-C5A3-8C21-6F2A-993617D3E3F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0163"/>
            <a:ext cx="12192000" cy="415767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84A08-3151-6A00-2159-01BCB67F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727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Celestial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2021-02-05T18:59:28Z</dcterms:created>
  <dcterms:modified xsi:type="dcterms:W3CDTF">2026-01-23T22:28:38Z</dcterms:modified>
</cp:coreProperties>
</file>