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1"/>
  </p:notesMasterIdLst>
  <p:handoutMasterIdLst>
    <p:handoutMasterId r:id="rId12"/>
  </p:handoutMasterIdLst>
  <p:sldIdLst>
    <p:sldId id="256"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2449" autoAdjust="0"/>
  </p:normalViewPr>
  <p:slideViewPr>
    <p:cSldViewPr snapToGrid="0" showGuides="1">
      <p:cViewPr varScale="1">
        <p:scale>
          <a:sx n="60" d="100"/>
          <a:sy n="60" d="100"/>
        </p:scale>
        <p:origin x="44" y="23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12/18/2024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12/18/2024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12/18/2024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12/18/2024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12/18/2024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12/18/2024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12/18/2024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12/18/2024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12/18/2024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12/18/2024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12/18/2024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12/18/2024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12/18/2024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44586B7-658E-25C5-DF6A-F98D98A98B13}"/>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DA5A4519-353F-D8C9-0174-070CFD27F7EE}"/>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351BD449-1504-8ACF-791E-7FE93360D639}"/>
              </a:ext>
            </a:extLst>
          </p:cNvPr>
          <p:cNvPicPr>
            <a:picLocks noChangeAspect="1"/>
          </p:cNvPicPr>
          <p:nvPr/>
        </p:nvPicPr>
        <p:blipFill>
          <a:blip r:embed="rId2"/>
          <a:stretch>
            <a:fillRect/>
          </a:stretch>
        </p:blipFill>
        <p:spPr>
          <a:xfrm>
            <a:off x="0" y="321867"/>
            <a:ext cx="12192000" cy="6214265"/>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EFDBA-DD11-A5FE-B225-96AF3F29E9A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9164F6BC-01A3-2806-5CDB-17E448703EE1}"/>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C1998F3-2FCB-18DB-05AF-D8A16EA31D16}"/>
              </a:ext>
            </a:extLst>
          </p:cNvPr>
          <p:cNvPicPr>
            <a:picLocks noChangeAspect="1"/>
          </p:cNvPicPr>
          <p:nvPr/>
        </p:nvPicPr>
        <p:blipFill>
          <a:blip r:embed="rId2"/>
          <a:stretch>
            <a:fillRect/>
          </a:stretch>
        </p:blipFill>
        <p:spPr>
          <a:xfrm>
            <a:off x="0" y="1766128"/>
            <a:ext cx="12192000" cy="3325743"/>
          </a:xfrm>
          <a:prstGeom prst="rect">
            <a:avLst/>
          </a:prstGeom>
        </p:spPr>
      </p:pic>
    </p:spTree>
    <p:extLst>
      <p:ext uri="{BB962C8B-B14F-4D97-AF65-F5344CB8AC3E}">
        <p14:creationId xmlns:p14="http://schemas.microsoft.com/office/powerpoint/2010/main" val="2665072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ED912-83D7-045E-AA43-1EDC8307C8DD}"/>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257F081C-C4AC-011D-3D47-3F4C10070A40}"/>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3E70E91A-3B55-6C47-37C2-F6FD5A0DEBB9}"/>
              </a:ext>
            </a:extLst>
          </p:cNvPr>
          <p:cNvPicPr>
            <a:picLocks noChangeAspect="1"/>
          </p:cNvPicPr>
          <p:nvPr/>
        </p:nvPicPr>
        <p:blipFill>
          <a:blip r:embed="rId2"/>
          <a:stretch>
            <a:fillRect/>
          </a:stretch>
        </p:blipFill>
        <p:spPr>
          <a:xfrm>
            <a:off x="0" y="397127"/>
            <a:ext cx="12192000" cy="6063746"/>
          </a:xfrm>
          <a:prstGeom prst="rect">
            <a:avLst/>
          </a:prstGeom>
        </p:spPr>
      </p:pic>
    </p:spTree>
    <p:extLst>
      <p:ext uri="{BB962C8B-B14F-4D97-AF65-F5344CB8AC3E}">
        <p14:creationId xmlns:p14="http://schemas.microsoft.com/office/powerpoint/2010/main" val="228950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B81CA-EB7A-B6B1-2EB8-EB602373566D}"/>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27C215B1-1F51-AA2A-1946-7FAEB9DA6763}"/>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040446F-A04A-5F8B-5359-4FB1AAEA91EE}"/>
              </a:ext>
            </a:extLst>
          </p:cNvPr>
          <p:cNvPicPr>
            <a:picLocks noChangeAspect="1"/>
          </p:cNvPicPr>
          <p:nvPr/>
        </p:nvPicPr>
        <p:blipFill>
          <a:blip r:embed="rId2"/>
          <a:stretch>
            <a:fillRect/>
          </a:stretch>
        </p:blipFill>
        <p:spPr>
          <a:xfrm>
            <a:off x="0" y="1780463"/>
            <a:ext cx="12192000" cy="3297073"/>
          </a:xfrm>
          <a:prstGeom prst="rect">
            <a:avLst/>
          </a:prstGeom>
        </p:spPr>
      </p:pic>
    </p:spTree>
    <p:extLst>
      <p:ext uri="{BB962C8B-B14F-4D97-AF65-F5344CB8AC3E}">
        <p14:creationId xmlns:p14="http://schemas.microsoft.com/office/powerpoint/2010/main" val="595562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3E3EF-B281-D132-19F4-96EDC8F3675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33CBC921-286C-AEDA-F7E6-36219C3E5449}"/>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A5E073DD-4969-C534-6551-7897B5D2F883}"/>
              </a:ext>
            </a:extLst>
          </p:cNvPr>
          <p:cNvPicPr>
            <a:picLocks noChangeAspect="1"/>
          </p:cNvPicPr>
          <p:nvPr/>
        </p:nvPicPr>
        <p:blipFill>
          <a:blip r:embed="rId2"/>
          <a:stretch>
            <a:fillRect/>
          </a:stretch>
        </p:blipFill>
        <p:spPr>
          <a:xfrm>
            <a:off x="0" y="364873"/>
            <a:ext cx="12192000" cy="6128254"/>
          </a:xfrm>
          <a:prstGeom prst="rect">
            <a:avLst/>
          </a:prstGeom>
        </p:spPr>
      </p:pic>
    </p:spTree>
    <p:extLst>
      <p:ext uri="{BB962C8B-B14F-4D97-AF65-F5344CB8AC3E}">
        <p14:creationId xmlns:p14="http://schemas.microsoft.com/office/powerpoint/2010/main" val="565588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9DB5A-1BF5-C81E-F074-AF98DC0CC321}"/>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C54CF5B5-74CE-0BB7-C6E8-C702E3D94F8B}"/>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CDFAE23-56AF-9C9A-64C3-1F54B6BAE1A6}"/>
              </a:ext>
            </a:extLst>
          </p:cNvPr>
          <p:cNvPicPr>
            <a:picLocks noChangeAspect="1"/>
          </p:cNvPicPr>
          <p:nvPr/>
        </p:nvPicPr>
        <p:blipFill>
          <a:blip r:embed="rId2"/>
          <a:stretch>
            <a:fillRect/>
          </a:stretch>
        </p:blipFill>
        <p:spPr>
          <a:xfrm>
            <a:off x="0" y="1698037"/>
            <a:ext cx="12192000" cy="3461926"/>
          </a:xfrm>
          <a:prstGeom prst="rect">
            <a:avLst/>
          </a:prstGeom>
        </p:spPr>
      </p:pic>
    </p:spTree>
    <p:extLst>
      <p:ext uri="{BB962C8B-B14F-4D97-AF65-F5344CB8AC3E}">
        <p14:creationId xmlns:p14="http://schemas.microsoft.com/office/powerpoint/2010/main" val="827774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D8C13-92E7-4064-397C-A850159BBF3A}"/>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43DC0F1-127D-594A-9F56-9BF7E54D1D07}"/>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922FC078-B55B-BAAD-CE9A-EA2D147E463D}"/>
              </a:ext>
            </a:extLst>
          </p:cNvPr>
          <p:cNvPicPr>
            <a:picLocks noChangeAspect="1"/>
          </p:cNvPicPr>
          <p:nvPr/>
        </p:nvPicPr>
        <p:blipFill>
          <a:blip r:embed="rId2"/>
          <a:stretch>
            <a:fillRect/>
          </a:stretch>
        </p:blipFill>
        <p:spPr>
          <a:xfrm>
            <a:off x="0" y="354121"/>
            <a:ext cx="12192000" cy="6149757"/>
          </a:xfrm>
          <a:prstGeom prst="rect">
            <a:avLst/>
          </a:prstGeom>
        </p:spPr>
      </p:pic>
    </p:spTree>
    <p:extLst>
      <p:ext uri="{BB962C8B-B14F-4D97-AF65-F5344CB8AC3E}">
        <p14:creationId xmlns:p14="http://schemas.microsoft.com/office/powerpoint/2010/main" val="1739707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A1FD-16D8-0021-DE83-77C786828CFE}"/>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09A95216-41E8-D68A-E088-CCC68CF3ADBE}"/>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312D875C-CA9A-B829-6A7B-154DA66B3C45}"/>
              </a:ext>
            </a:extLst>
          </p:cNvPr>
          <p:cNvPicPr>
            <a:picLocks noChangeAspect="1"/>
          </p:cNvPicPr>
          <p:nvPr/>
        </p:nvPicPr>
        <p:blipFill>
          <a:blip r:embed="rId2"/>
          <a:stretch>
            <a:fillRect/>
          </a:stretch>
        </p:blipFill>
        <p:spPr>
          <a:xfrm>
            <a:off x="0" y="1766128"/>
            <a:ext cx="12192000" cy="3325743"/>
          </a:xfrm>
          <a:prstGeom prst="rect">
            <a:avLst/>
          </a:prstGeom>
        </p:spPr>
      </p:pic>
    </p:spTree>
    <p:extLst>
      <p:ext uri="{BB962C8B-B14F-4D97-AF65-F5344CB8AC3E}">
        <p14:creationId xmlns:p14="http://schemas.microsoft.com/office/powerpoint/2010/main" val="1753156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1509</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13</cp:revision>
  <dcterms:created xsi:type="dcterms:W3CDTF">2019-10-02T02:24:59Z</dcterms:created>
  <dcterms:modified xsi:type="dcterms:W3CDTF">2024-12-19T01:23:48Z</dcterms:modified>
</cp:coreProperties>
</file>