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370AA-7F8B-4ACD-9FA4-E19B33D5608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C5ED5-B8C2-49BC-BA94-9E7667E47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6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56EBC-24A3-E6E6-97B1-B3C2CF445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72D488-D0E5-B73F-57FE-0175F3BCC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5143B-75CF-A3F8-6CFC-52132CEF1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65A27-3C29-E90F-F0EA-8B6713D0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1AC15-8495-C941-EC63-825F85D90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B6B88-46DF-3C68-193D-5698A060D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ED22B-0DC3-0D25-0FCA-E7422E14F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B1725-4C2D-3BB0-EB67-2C944D7A8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35557-2451-8503-FA9E-35029AEDC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6B372-172B-FB4E-BD16-1A87A25D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5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865B37-8E18-7E0A-CD2E-2D4468ABC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6A979F-EBF1-3F2F-EE63-3DB01C9D5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1C2D-27B6-48CF-AEE7-2EC3FAE50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AC659-C305-366A-68AC-CE1F1DA21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5B15D-589B-297F-EFBC-2FCC5E8C7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90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4705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12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7077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26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73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27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141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5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36A5-8A15-86AE-4D3D-4DE551080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60E96-9DF3-2E08-DDD6-1BAA22CD8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98046-51D1-8CE9-0706-D5C7AD3C1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4DCBF-C84F-9AA1-95DF-BD459128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818D4-EE79-2E20-BD6F-299DB20EB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448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2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150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884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8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9A2AE-6FCD-BCE4-4254-1D1805F65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137A7-325A-B1A9-5DAF-217CBB89C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691C5-3AE9-DB21-B674-13980A48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F918F-0092-190F-BD2D-E9BACC5F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63A75-0E22-8AF4-CEE2-6D46C62F2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0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85037-C3B0-BC29-0CC7-7465BE06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2C0B4-5E6C-E709-43E1-B887A35AC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F82E82-0AE4-0A67-86E0-9937098A8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A13A1-C5C5-F7EA-677D-119DD6674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1B05B-507F-A4AF-8637-2DEF90020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07334-1D94-1AB6-B7B9-05D2B1E8A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E9104-DCEC-D6C7-C5F7-5C3150176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84F0F-1E3E-0D35-FCC7-EA230D539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ABEA2-1C05-C601-C54A-C6E98F4DE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A468BC-B971-70D3-BA22-16471F489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D53E23-FE23-0AE2-5AAD-DF130228A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3657D6-B3E6-4087-1FF4-D95EA4C58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F2D756-31F6-3E7F-1391-EBBF03273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B5DFB1-C93A-2ACE-B5D0-F8A7544E0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ACAA-E319-43BA-660E-96959294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391D4-E506-CCBF-366E-0403B4E8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4C42F4-46E1-C612-17BD-4C1745B3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2435B1-EB10-D5DF-26FC-95520E74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80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F1099F-C6BC-923F-F861-3D65ED275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C6D54-57FA-6EDE-FF3D-5F169208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83652-FAE1-4BEC-3038-BB6DD5531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9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8D6C-AA74-1059-4208-1869BA0BE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EA245-2F84-1703-7E74-17B584C63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86A66A-8302-76CB-4A57-090D7C4CD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81025-0C20-ED4C-0E33-3FF3915E5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1C0C6-45B3-4393-3C89-794E6A08B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C4421-EB0A-D717-5BC9-B92F5EB7A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2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3E561-12CC-913A-6751-ADF474CDB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32C968-5854-6BDE-0B1F-AA47296EED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965612-2637-D173-CC23-CE062F0DA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B50F4-8C30-9ABD-774C-173CCDA0F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91C8F-8802-460D-B0F7-7B45286F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CC9FB-7C1B-361E-CDF7-5C6DEAE59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9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6A4913-DF53-A1ED-FEF9-735C1CE89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A8C3C-E55F-90B9-9432-78D710822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121F5-B530-B18F-98C0-3C8A088D32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0C068-B1D5-4F6D-A5D9-7156566BB80B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33EE0-A3F5-68E0-4617-63CA865EC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D9832-DF53-CBC2-922E-8517D10A6F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793966-885D-4588-9A54-5246A8B6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0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1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84FF1E-4F77-6A6E-D909-CA3532C8A7C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00905"/>
            <a:ext cx="10287000" cy="205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30E7981-B3A2-D691-D3B9-8918F68D1C8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DF08690-F435-3373-2C6B-B28961224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84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F964C7-00BD-E3EF-CCB0-59787371214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D6E1F2-5F0D-495F-F7DC-C558CD6A0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6127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DD0F85F-CEA8-236A-68F7-358FD693FA6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483867-A0A4-91D2-EC5D-FA14458FD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1038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41D6975-B9B8-67DC-97F7-1CB4C49507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0E23488-DBEF-8FA6-8E94-AE90EB492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56901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85E1181-167A-A4A0-8183-2A1B45744AC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9C515E-1D63-9060-A3D1-5CA4350F6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16937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4565B14-48B0-3A58-19A0-9F99A75BC7C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32922E-5428-1006-D1A6-42BE06111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7628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2026-03-01T22:54:24Z</dcterms:created>
  <dcterms:modified xsi:type="dcterms:W3CDTF">2026-03-01T22:58:37Z</dcterms:modified>
</cp:coreProperties>
</file>