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944" r:id="rId1"/>
    <p:sldMasterId id="2147483964" r:id="rId2"/>
  </p:sldMasterIdLst>
  <p:notesMasterIdLst>
    <p:notesMasterId r:id="rId12"/>
  </p:notesMasterIdLst>
  <p:handoutMasterIdLst>
    <p:handoutMasterId r:id="rId13"/>
  </p:handoutMasterIdLst>
  <p:sldIdLst>
    <p:sldId id="339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38E1BFC-D26E-4F02-A947-06315BC5786C}" v="1" dt="2019-10-03T18:11:00.664"/>
  </p1510:revLst>
</p1510:revInfo>
</file>

<file path=ppt/tableStyles.xml><?xml version="1.0" encoding="utf-8"?>
<a:tblStyleLst xmlns:a="http://schemas.openxmlformats.org/drawingml/2006/main" def="{21E4AEA4-8DFA-4A89-87EB-49C32662AFE0}"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191" autoAdjust="0"/>
    <p:restoredTop sz="92449" autoAdjust="0"/>
  </p:normalViewPr>
  <p:slideViewPr>
    <p:cSldViewPr snapToGrid="0" showGuides="1">
      <p:cViewPr varScale="1">
        <p:scale>
          <a:sx n="33" d="100"/>
          <a:sy n="33" d="100"/>
        </p:scale>
        <p:origin x="1032" y="5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76" d="100"/>
          <a:sy n="76" d="100"/>
        </p:scale>
        <p:origin x="1710" y="9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handoutMaster" Target="handoutMasters/handoutMaster1.xml"/><Relationship Id="rId18" Type="http://schemas.microsoft.com/office/2016/11/relationships/changesInfo" Target="changesInfos/changesInfo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microsoft.com/office/2015/10/relationships/revisionInfo" Target="revisionInfo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arah Gothard" userId="0e53f415fda5f162" providerId="LiveId" clId="{838E1BFC-D26E-4F02-A947-06315BC5786C}"/>
    <pc:docChg chg="custSel mod modSld">
      <pc:chgData name="Sarah Gothard" userId="0e53f415fda5f162" providerId="LiveId" clId="{838E1BFC-D26E-4F02-A947-06315BC5786C}" dt="2019-10-03T18:11:23.703" v="10" actId="26606"/>
      <pc:docMkLst>
        <pc:docMk/>
      </pc:docMkLst>
      <pc:sldChg chg="addSp modSp mod setBg">
        <pc:chgData name="Sarah Gothard" userId="0e53f415fda5f162" providerId="LiveId" clId="{838E1BFC-D26E-4F02-A947-06315BC5786C}" dt="2019-10-03T18:10:25.762" v="0" actId="26606"/>
        <pc:sldMkLst>
          <pc:docMk/>
          <pc:sldMk cId="2211167003" sldId="257"/>
        </pc:sldMkLst>
        <pc:spChg chg="mod ord">
          <ac:chgData name="Sarah Gothard" userId="0e53f415fda5f162" providerId="LiveId" clId="{838E1BFC-D26E-4F02-A947-06315BC5786C}" dt="2019-10-03T18:10:25.762" v="0" actId="26606"/>
          <ac:spMkLst>
            <pc:docMk/>
            <pc:sldMk cId="2211167003" sldId="257"/>
            <ac:spMk id="5" creationId="{B35277B3-F2AB-47E8-A410-E4DFF7CB251C}"/>
          </ac:spMkLst>
        </pc:spChg>
        <pc:spChg chg="add">
          <ac:chgData name="Sarah Gothard" userId="0e53f415fda5f162" providerId="LiveId" clId="{838E1BFC-D26E-4F02-A947-06315BC5786C}" dt="2019-10-03T18:10:25.762" v="0" actId="26606"/>
          <ac:spMkLst>
            <pc:docMk/>
            <pc:sldMk cId="2211167003" sldId="257"/>
            <ac:spMk id="10" creationId="{01D0AF59-99C3-4251-AB9A-C966C6AD4400}"/>
          </ac:spMkLst>
        </pc:spChg>
        <pc:spChg chg="add">
          <ac:chgData name="Sarah Gothard" userId="0e53f415fda5f162" providerId="LiveId" clId="{838E1BFC-D26E-4F02-A947-06315BC5786C}" dt="2019-10-03T18:10:25.762" v="0" actId="26606"/>
          <ac:spMkLst>
            <pc:docMk/>
            <pc:sldMk cId="2211167003" sldId="257"/>
            <ac:spMk id="12" creationId="{1855405F-37A2-4869-9154-F8BE3BECE6C3}"/>
          </ac:spMkLst>
        </pc:spChg>
        <pc:picChg chg="mod">
          <ac:chgData name="Sarah Gothard" userId="0e53f415fda5f162" providerId="LiveId" clId="{838E1BFC-D26E-4F02-A947-06315BC5786C}" dt="2019-10-03T18:10:25.762" v="0" actId="26606"/>
          <ac:picMkLst>
            <pc:docMk/>
            <pc:sldMk cId="2211167003" sldId="257"/>
            <ac:picMk id="3" creationId="{FFDB29F6-A877-4C5D-B9C9-33C53BC6CA69}"/>
          </ac:picMkLst>
        </pc:picChg>
      </pc:sldChg>
      <pc:sldChg chg="addSp modSp mod setBg">
        <pc:chgData name="Sarah Gothard" userId="0e53f415fda5f162" providerId="LiveId" clId="{838E1BFC-D26E-4F02-A947-06315BC5786C}" dt="2019-10-03T18:10:28.668" v="1" actId="26606"/>
        <pc:sldMkLst>
          <pc:docMk/>
          <pc:sldMk cId="2590005236" sldId="258"/>
        </pc:sldMkLst>
        <pc:spChg chg="mod ord">
          <ac:chgData name="Sarah Gothard" userId="0e53f415fda5f162" providerId="LiveId" clId="{838E1BFC-D26E-4F02-A947-06315BC5786C}" dt="2019-10-03T18:10:28.668" v="1" actId="26606"/>
          <ac:spMkLst>
            <pc:docMk/>
            <pc:sldMk cId="2590005236" sldId="258"/>
            <ac:spMk id="4" creationId="{21C070B4-C1E6-4E83-93F4-D3BFB1A5B23C}"/>
          </ac:spMkLst>
        </pc:spChg>
        <pc:spChg chg="add">
          <ac:chgData name="Sarah Gothard" userId="0e53f415fda5f162" providerId="LiveId" clId="{838E1BFC-D26E-4F02-A947-06315BC5786C}" dt="2019-10-03T18:10:28.668" v="1" actId="26606"/>
          <ac:spMkLst>
            <pc:docMk/>
            <pc:sldMk cId="2590005236" sldId="258"/>
            <ac:spMk id="9" creationId="{01D0AF59-99C3-4251-AB9A-C966C6AD4400}"/>
          </ac:spMkLst>
        </pc:spChg>
        <pc:spChg chg="add">
          <ac:chgData name="Sarah Gothard" userId="0e53f415fda5f162" providerId="LiveId" clId="{838E1BFC-D26E-4F02-A947-06315BC5786C}" dt="2019-10-03T18:10:28.668" v="1" actId="26606"/>
          <ac:spMkLst>
            <pc:docMk/>
            <pc:sldMk cId="2590005236" sldId="258"/>
            <ac:spMk id="11" creationId="{1855405F-37A2-4869-9154-F8BE3BECE6C3}"/>
          </ac:spMkLst>
        </pc:spChg>
        <pc:picChg chg="mod">
          <ac:chgData name="Sarah Gothard" userId="0e53f415fda5f162" providerId="LiveId" clId="{838E1BFC-D26E-4F02-A947-06315BC5786C}" dt="2019-10-03T18:10:28.668" v="1" actId="26606"/>
          <ac:picMkLst>
            <pc:docMk/>
            <pc:sldMk cId="2590005236" sldId="258"/>
            <ac:picMk id="2" creationId="{1379BB86-82EB-4BA6-89FD-3ECE126AC87F}"/>
          </ac:picMkLst>
        </pc:picChg>
      </pc:sldChg>
      <pc:sldChg chg="addSp modSp mod setBg">
        <pc:chgData name="Sarah Gothard" userId="0e53f415fda5f162" providerId="LiveId" clId="{838E1BFC-D26E-4F02-A947-06315BC5786C}" dt="2019-10-03T18:10:31.717" v="2" actId="26606"/>
        <pc:sldMkLst>
          <pc:docMk/>
          <pc:sldMk cId="3014345891" sldId="259"/>
        </pc:sldMkLst>
        <pc:spChg chg="mod ord">
          <ac:chgData name="Sarah Gothard" userId="0e53f415fda5f162" providerId="LiveId" clId="{838E1BFC-D26E-4F02-A947-06315BC5786C}" dt="2019-10-03T18:10:31.717" v="2" actId="26606"/>
          <ac:spMkLst>
            <pc:docMk/>
            <pc:sldMk cId="3014345891" sldId="259"/>
            <ac:spMk id="4" creationId="{A1720FD5-7C4A-4282-A05D-E653290D6B35}"/>
          </ac:spMkLst>
        </pc:spChg>
        <pc:spChg chg="add">
          <ac:chgData name="Sarah Gothard" userId="0e53f415fda5f162" providerId="LiveId" clId="{838E1BFC-D26E-4F02-A947-06315BC5786C}" dt="2019-10-03T18:10:31.717" v="2" actId="26606"/>
          <ac:spMkLst>
            <pc:docMk/>
            <pc:sldMk cId="3014345891" sldId="259"/>
            <ac:spMk id="9" creationId="{01D0AF59-99C3-4251-AB9A-C966C6AD4400}"/>
          </ac:spMkLst>
        </pc:spChg>
        <pc:spChg chg="add">
          <ac:chgData name="Sarah Gothard" userId="0e53f415fda5f162" providerId="LiveId" clId="{838E1BFC-D26E-4F02-A947-06315BC5786C}" dt="2019-10-03T18:10:31.717" v="2" actId="26606"/>
          <ac:spMkLst>
            <pc:docMk/>
            <pc:sldMk cId="3014345891" sldId="259"/>
            <ac:spMk id="11" creationId="{1855405F-37A2-4869-9154-F8BE3BECE6C3}"/>
          </ac:spMkLst>
        </pc:spChg>
        <pc:picChg chg="mod">
          <ac:chgData name="Sarah Gothard" userId="0e53f415fda5f162" providerId="LiveId" clId="{838E1BFC-D26E-4F02-A947-06315BC5786C}" dt="2019-10-03T18:10:31.717" v="2" actId="26606"/>
          <ac:picMkLst>
            <pc:docMk/>
            <pc:sldMk cId="3014345891" sldId="259"/>
            <ac:picMk id="2" creationId="{9D008E4B-C6B9-49C2-AAEF-D11FDC779819}"/>
          </ac:picMkLst>
        </pc:picChg>
      </pc:sldChg>
      <pc:sldChg chg="addSp delSp modSp mod setBg">
        <pc:chgData name="Sarah Gothard" userId="0e53f415fda5f162" providerId="LiveId" clId="{838E1BFC-D26E-4F02-A947-06315BC5786C}" dt="2019-10-03T18:11:02.779" v="5" actId="26606"/>
        <pc:sldMkLst>
          <pc:docMk/>
          <pc:sldMk cId="3323481756" sldId="260"/>
        </pc:sldMkLst>
        <pc:spChg chg="mod ord">
          <ac:chgData name="Sarah Gothard" userId="0e53f415fda5f162" providerId="LiveId" clId="{838E1BFC-D26E-4F02-A947-06315BC5786C}" dt="2019-10-03T18:11:02.779" v="5" actId="26606"/>
          <ac:spMkLst>
            <pc:docMk/>
            <pc:sldMk cId="3323481756" sldId="260"/>
            <ac:spMk id="4" creationId="{DAF496CB-159A-439B-9F4C-DEF5143BE1C0}"/>
          </ac:spMkLst>
        </pc:spChg>
        <pc:spChg chg="add">
          <ac:chgData name="Sarah Gothard" userId="0e53f415fda5f162" providerId="LiveId" clId="{838E1BFC-D26E-4F02-A947-06315BC5786C}" dt="2019-10-03T18:11:02.779" v="5" actId="26606"/>
          <ac:spMkLst>
            <pc:docMk/>
            <pc:sldMk cId="3323481756" sldId="260"/>
            <ac:spMk id="10" creationId="{01D0AF59-99C3-4251-AB9A-C966C6AD4400}"/>
          </ac:spMkLst>
        </pc:spChg>
        <pc:spChg chg="add">
          <ac:chgData name="Sarah Gothard" userId="0e53f415fda5f162" providerId="LiveId" clId="{838E1BFC-D26E-4F02-A947-06315BC5786C}" dt="2019-10-03T18:11:02.779" v="5" actId="26606"/>
          <ac:spMkLst>
            <pc:docMk/>
            <pc:sldMk cId="3323481756" sldId="260"/>
            <ac:spMk id="12" creationId="{1855405F-37A2-4869-9154-F8BE3BECE6C3}"/>
          </ac:spMkLst>
        </pc:spChg>
        <pc:picChg chg="del">
          <ac:chgData name="Sarah Gothard" userId="0e53f415fda5f162" providerId="LiveId" clId="{838E1BFC-D26E-4F02-A947-06315BC5786C}" dt="2019-10-03T18:11:00.180" v="3" actId="478"/>
          <ac:picMkLst>
            <pc:docMk/>
            <pc:sldMk cId="3323481756" sldId="260"/>
            <ac:picMk id="2" creationId="{6D872292-0BEF-44F2-8001-7CD91587ED31}"/>
          </ac:picMkLst>
        </pc:picChg>
        <pc:picChg chg="del">
          <ac:chgData name="Sarah Gothard" userId="0e53f415fda5f162" providerId="LiveId" clId="{838E1BFC-D26E-4F02-A947-06315BC5786C}" dt="2019-10-03T18:11:00.180" v="3" actId="478"/>
          <ac:picMkLst>
            <pc:docMk/>
            <pc:sldMk cId="3323481756" sldId="260"/>
            <ac:picMk id="3" creationId="{AD017515-2A90-4071-B95A-C21BC608E10A}"/>
          </ac:picMkLst>
        </pc:picChg>
        <pc:picChg chg="add mod">
          <ac:chgData name="Sarah Gothard" userId="0e53f415fda5f162" providerId="LiveId" clId="{838E1BFC-D26E-4F02-A947-06315BC5786C}" dt="2019-10-03T18:11:02.779" v="5" actId="26606"/>
          <ac:picMkLst>
            <pc:docMk/>
            <pc:sldMk cId="3323481756" sldId="260"/>
            <ac:picMk id="5" creationId="{CB69C33D-24A9-495E-A752-FF6F4A77EB8C}"/>
          </ac:picMkLst>
        </pc:picChg>
      </pc:sldChg>
      <pc:sldChg chg="addSp modSp mod setBg">
        <pc:chgData name="Sarah Gothard" userId="0e53f415fda5f162" providerId="LiveId" clId="{838E1BFC-D26E-4F02-A947-06315BC5786C}" dt="2019-10-03T18:11:06.485" v="6" actId="26606"/>
        <pc:sldMkLst>
          <pc:docMk/>
          <pc:sldMk cId="409979241" sldId="261"/>
        </pc:sldMkLst>
        <pc:spChg chg="mod ord">
          <ac:chgData name="Sarah Gothard" userId="0e53f415fda5f162" providerId="LiveId" clId="{838E1BFC-D26E-4F02-A947-06315BC5786C}" dt="2019-10-03T18:11:06.485" v="6" actId="26606"/>
          <ac:spMkLst>
            <pc:docMk/>
            <pc:sldMk cId="409979241" sldId="261"/>
            <ac:spMk id="4" creationId="{215B7F22-B9DD-4C88-A488-8AF59757D20B}"/>
          </ac:spMkLst>
        </pc:spChg>
        <pc:spChg chg="add">
          <ac:chgData name="Sarah Gothard" userId="0e53f415fda5f162" providerId="LiveId" clId="{838E1BFC-D26E-4F02-A947-06315BC5786C}" dt="2019-10-03T18:11:06.485" v="6" actId="26606"/>
          <ac:spMkLst>
            <pc:docMk/>
            <pc:sldMk cId="409979241" sldId="261"/>
            <ac:spMk id="9" creationId="{01D0AF59-99C3-4251-AB9A-C966C6AD4400}"/>
          </ac:spMkLst>
        </pc:spChg>
        <pc:spChg chg="add">
          <ac:chgData name="Sarah Gothard" userId="0e53f415fda5f162" providerId="LiveId" clId="{838E1BFC-D26E-4F02-A947-06315BC5786C}" dt="2019-10-03T18:11:06.485" v="6" actId="26606"/>
          <ac:spMkLst>
            <pc:docMk/>
            <pc:sldMk cId="409979241" sldId="261"/>
            <ac:spMk id="11" creationId="{1855405F-37A2-4869-9154-F8BE3BECE6C3}"/>
          </ac:spMkLst>
        </pc:spChg>
        <pc:picChg chg="mod">
          <ac:chgData name="Sarah Gothard" userId="0e53f415fda5f162" providerId="LiveId" clId="{838E1BFC-D26E-4F02-A947-06315BC5786C}" dt="2019-10-03T18:11:06.485" v="6" actId="26606"/>
          <ac:picMkLst>
            <pc:docMk/>
            <pc:sldMk cId="409979241" sldId="261"/>
            <ac:picMk id="2" creationId="{2AED229A-992D-4135-993F-D63C9168DF93}"/>
          </ac:picMkLst>
        </pc:picChg>
      </pc:sldChg>
      <pc:sldChg chg="addSp modSp mod setBg">
        <pc:chgData name="Sarah Gothard" userId="0e53f415fda5f162" providerId="LiveId" clId="{838E1BFC-D26E-4F02-A947-06315BC5786C}" dt="2019-10-03T18:11:09.574" v="7" actId="26606"/>
        <pc:sldMkLst>
          <pc:docMk/>
          <pc:sldMk cId="1525203374" sldId="262"/>
        </pc:sldMkLst>
        <pc:spChg chg="mod ord">
          <ac:chgData name="Sarah Gothard" userId="0e53f415fda5f162" providerId="LiveId" clId="{838E1BFC-D26E-4F02-A947-06315BC5786C}" dt="2019-10-03T18:11:09.574" v="7" actId="26606"/>
          <ac:spMkLst>
            <pc:docMk/>
            <pc:sldMk cId="1525203374" sldId="262"/>
            <ac:spMk id="2" creationId="{F84F0D53-548F-4B1E-BCC3-34F60BE3BE6F}"/>
          </ac:spMkLst>
        </pc:spChg>
        <pc:spChg chg="add">
          <ac:chgData name="Sarah Gothard" userId="0e53f415fda5f162" providerId="LiveId" clId="{838E1BFC-D26E-4F02-A947-06315BC5786C}" dt="2019-10-03T18:11:09.574" v="7" actId="26606"/>
          <ac:spMkLst>
            <pc:docMk/>
            <pc:sldMk cId="1525203374" sldId="262"/>
            <ac:spMk id="9" creationId="{01D0AF59-99C3-4251-AB9A-C966C6AD4400}"/>
          </ac:spMkLst>
        </pc:spChg>
        <pc:spChg chg="add">
          <ac:chgData name="Sarah Gothard" userId="0e53f415fda5f162" providerId="LiveId" clId="{838E1BFC-D26E-4F02-A947-06315BC5786C}" dt="2019-10-03T18:11:09.574" v="7" actId="26606"/>
          <ac:spMkLst>
            <pc:docMk/>
            <pc:sldMk cId="1525203374" sldId="262"/>
            <ac:spMk id="11" creationId="{1855405F-37A2-4869-9154-F8BE3BECE6C3}"/>
          </ac:spMkLst>
        </pc:spChg>
        <pc:picChg chg="mod">
          <ac:chgData name="Sarah Gothard" userId="0e53f415fda5f162" providerId="LiveId" clId="{838E1BFC-D26E-4F02-A947-06315BC5786C}" dt="2019-10-03T18:11:09.574" v="7" actId="26606"/>
          <ac:picMkLst>
            <pc:docMk/>
            <pc:sldMk cId="1525203374" sldId="262"/>
            <ac:picMk id="4" creationId="{22B8B5EE-EC07-47E3-BE78-F67E3C06128B}"/>
          </ac:picMkLst>
        </pc:picChg>
      </pc:sldChg>
      <pc:sldChg chg="addSp modSp mod setBg">
        <pc:chgData name="Sarah Gothard" userId="0e53f415fda5f162" providerId="LiveId" clId="{838E1BFC-D26E-4F02-A947-06315BC5786C}" dt="2019-10-03T18:11:12.939" v="8" actId="26606"/>
        <pc:sldMkLst>
          <pc:docMk/>
          <pc:sldMk cId="1951011358" sldId="263"/>
        </pc:sldMkLst>
        <pc:spChg chg="mod ord">
          <ac:chgData name="Sarah Gothard" userId="0e53f415fda5f162" providerId="LiveId" clId="{838E1BFC-D26E-4F02-A947-06315BC5786C}" dt="2019-10-03T18:11:12.939" v="8" actId="26606"/>
          <ac:spMkLst>
            <pc:docMk/>
            <pc:sldMk cId="1951011358" sldId="263"/>
            <ac:spMk id="2" creationId="{AD496462-BD91-4195-9B91-1C0CFE0FDA8D}"/>
          </ac:spMkLst>
        </pc:spChg>
        <pc:spChg chg="add">
          <ac:chgData name="Sarah Gothard" userId="0e53f415fda5f162" providerId="LiveId" clId="{838E1BFC-D26E-4F02-A947-06315BC5786C}" dt="2019-10-03T18:11:12.939" v="8" actId="26606"/>
          <ac:spMkLst>
            <pc:docMk/>
            <pc:sldMk cId="1951011358" sldId="263"/>
            <ac:spMk id="8" creationId="{01D0AF59-99C3-4251-AB9A-C966C6AD4400}"/>
          </ac:spMkLst>
        </pc:spChg>
        <pc:spChg chg="add">
          <ac:chgData name="Sarah Gothard" userId="0e53f415fda5f162" providerId="LiveId" clId="{838E1BFC-D26E-4F02-A947-06315BC5786C}" dt="2019-10-03T18:11:12.939" v="8" actId="26606"/>
          <ac:spMkLst>
            <pc:docMk/>
            <pc:sldMk cId="1951011358" sldId="263"/>
            <ac:spMk id="10" creationId="{1855405F-37A2-4869-9154-F8BE3BECE6C3}"/>
          </ac:spMkLst>
        </pc:spChg>
        <pc:picChg chg="mod">
          <ac:chgData name="Sarah Gothard" userId="0e53f415fda5f162" providerId="LiveId" clId="{838E1BFC-D26E-4F02-A947-06315BC5786C}" dt="2019-10-03T18:11:12.939" v="8" actId="26606"/>
          <ac:picMkLst>
            <pc:docMk/>
            <pc:sldMk cId="1951011358" sldId="263"/>
            <ac:picMk id="3" creationId="{8276111E-99E0-4803-A41F-0B8706583953}"/>
          </ac:picMkLst>
        </pc:picChg>
      </pc:sldChg>
      <pc:sldChg chg="addSp modSp mod setBg">
        <pc:chgData name="Sarah Gothard" userId="0e53f415fda5f162" providerId="LiveId" clId="{838E1BFC-D26E-4F02-A947-06315BC5786C}" dt="2019-10-03T18:11:19.149" v="9" actId="26606"/>
        <pc:sldMkLst>
          <pc:docMk/>
          <pc:sldMk cId="4237493521" sldId="264"/>
        </pc:sldMkLst>
        <pc:spChg chg="mod ord">
          <ac:chgData name="Sarah Gothard" userId="0e53f415fda5f162" providerId="LiveId" clId="{838E1BFC-D26E-4F02-A947-06315BC5786C}" dt="2019-10-03T18:11:19.149" v="9" actId="26606"/>
          <ac:spMkLst>
            <pc:docMk/>
            <pc:sldMk cId="4237493521" sldId="264"/>
            <ac:spMk id="2" creationId="{38752D41-9FB3-4CF2-ADD1-F24D60537E7C}"/>
          </ac:spMkLst>
        </pc:spChg>
        <pc:spChg chg="add">
          <ac:chgData name="Sarah Gothard" userId="0e53f415fda5f162" providerId="LiveId" clId="{838E1BFC-D26E-4F02-A947-06315BC5786C}" dt="2019-10-03T18:11:19.149" v="9" actId="26606"/>
          <ac:spMkLst>
            <pc:docMk/>
            <pc:sldMk cId="4237493521" sldId="264"/>
            <ac:spMk id="9" creationId="{01D0AF59-99C3-4251-AB9A-C966C6AD4400}"/>
          </ac:spMkLst>
        </pc:spChg>
        <pc:spChg chg="add">
          <ac:chgData name="Sarah Gothard" userId="0e53f415fda5f162" providerId="LiveId" clId="{838E1BFC-D26E-4F02-A947-06315BC5786C}" dt="2019-10-03T18:11:19.149" v="9" actId="26606"/>
          <ac:spMkLst>
            <pc:docMk/>
            <pc:sldMk cId="4237493521" sldId="264"/>
            <ac:spMk id="11" creationId="{1855405F-37A2-4869-9154-F8BE3BECE6C3}"/>
          </ac:spMkLst>
        </pc:spChg>
        <pc:picChg chg="mod">
          <ac:chgData name="Sarah Gothard" userId="0e53f415fda5f162" providerId="LiveId" clId="{838E1BFC-D26E-4F02-A947-06315BC5786C}" dt="2019-10-03T18:11:19.149" v="9" actId="26606"/>
          <ac:picMkLst>
            <pc:docMk/>
            <pc:sldMk cId="4237493521" sldId="264"/>
            <ac:picMk id="4" creationId="{E954B83D-4683-4ABD-B231-074381FF5E86}"/>
          </ac:picMkLst>
        </pc:picChg>
      </pc:sldChg>
      <pc:sldChg chg="addSp modSp mod setBg">
        <pc:chgData name="Sarah Gothard" userId="0e53f415fda5f162" providerId="LiveId" clId="{838E1BFC-D26E-4F02-A947-06315BC5786C}" dt="2019-10-03T18:11:23.703" v="10" actId="26606"/>
        <pc:sldMkLst>
          <pc:docMk/>
          <pc:sldMk cId="2487810403" sldId="265"/>
        </pc:sldMkLst>
        <pc:spChg chg="mod ord">
          <ac:chgData name="Sarah Gothard" userId="0e53f415fda5f162" providerId="LiveId" clId="{838E1BFC-D26E-4F02-A947-06315BC5786C}" dt="2019-10-03T18:11:23.703" v="10" actId="26606"/>
          <ac:spMkLst>
            <pc:docMk/>
            <pc:sldMk cId="2487810403" sldId="265"/>
            <ac:spMk id="2" creationId="{54CB9037-0F65-45A5-81C5-938E4DD88912}"/>
          </ac:spMkLst>
        </pc:spChg>
        <pc:spChg chg="add">
          <ac:chgData name="Sarah Gothard" userId="0e53f415fda5f162" providerId="LiveId" clId="{838E1BFC-D26E-4F02-A947-06315BC5786C}" dt="2019-10-03T18:11:23.703" v="10" actId="26606"/>
          <ac:spMkLst>
            <pc:docMk/>
            <pc:sldMk cId="2487810403" sldId="265"/>
            <ac:spMk id="9" creationId="{01D0AF59-99C3-4251-AB9A-C966C6AD4400}"/>
          </ac:spMkLst>
        </pc:spChg>
        <pc:spChg chg="add">
          <ac:chgData name="Sarah Gothard" userId="0e53f415fda5f162" providerId="LiveId" clId="{838E1BFC-D26E-4F02-A947-06315BC5786C}" dt="2019-10-03T18:11:23.703" v="10" actId="26606"/>
          <ac:spMkLst>
            <pc:docMk/>
            <pc:sldMk cId="2487810403" sldId="265"/>
            <ac:spMk id="11" creationId="{1855405F-37A2-4869-9154-F8BE3BECE6C3}"/>
          </ac:spMkLst>
        </pc:spChg>
        <pc:picChg chg="mod">
          <ac:chgData name="Sarah Gothard" userId="0e53f415fda5f162" providerId="LiveId" clId="{838E1BFC-D26E-4F02-A947-06315BC5786C}" dt="2019-10-03T18:11:23.703" v="10" actId="26606"/>
          <ac:picMkLst>
            <pc:docMk/>
            <pc:sldMk cId="2487810403" sldId="265"/>
            <ac:picMk id="4" creationId="{E6E98E99-6728-4770-82FA-37327631E126}"/>
          </ac:picMkLst>
        </pc:pic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6D91178-905E-4181-A080-73FBE2A7F10F}" type="datetimeFigureOut">
              <a:rPr lang="en-US" smtClean="0"/>
              <a:t>1/23/2026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EDC0C31-3BFD-43A2-B8EE-356E8F332F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265520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3649B93-516E-447E-9C4C-C287614C6398}" type="datetimeFigureOut">
              <a:rPr lang="en-US" smtClean="0"/>
              <a:t>1/23/2026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87908AF-65BE-457F-9D87-289A548E61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23204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EB08103-9D4C-081E-EB05-655417C9554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BF6E4A2-D918-C472-ADE5-4F018FA59F2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1479E4E-BB26-8A03-06BB-0CD6C2E9D61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You are welcome to use or modify these PowerPoints as needed. Feel free to change the design or layout to suit your ministry, school, home, or company. </a:t>
            </a:r>
            <a:r>
              <a:rPr lang="en-US"/>
              <a:t>More PowerPoint slides can be found at mobilehymns.org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5C45538-A705-90DA-4DD8-414A768FBCF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87908AF-65BE-457F-9D87-289A548E61F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979076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931614" y="6568015"/>
            <a:ext cx="6672865" cy="365125"/>
          </a:xfrm>
        </p:spPr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8D91-5085-43EA-8734-9AB23AC0958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1916803"/>
      </p:ext>
    </p:extLst>
  </p:cSld>
  <p:clrMapOvr>
    <a:masterClrMapping/>
  </p:clrMapOvr>
  <p:hf sldNum="0" hdr="0" dt="0"/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Slate-V2-HD-pano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883" y="547807"/>
            <a:ext cx="10141799" cy="381680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4565255"/>
            <a:ext cx="10355326" cy="543472"/>
          </a:xfrm>
        </p:spPr>
        <p:txBody>
          <a:bodyPr anchor="b">
            <a:normAutofit/>
          </a:bodyPr>
          <a:lstStyle>
            <a:lvl1pPr algn="ctr"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69349" y="695009"/>
            <a:ext cx="9845346" cy="3525671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5108728"/>
            <a:ext cx="10353762" cy="682472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F1B597-F26C-4EAF-A163-38755C5479C0}" type="datetime1">
              <a:rPr lang="en-US" smtClean="0"/>
              <a:t>1/23/2026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8D91-5085-43EA-8734-9AB23AC0958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7217918"/>
      </p:ext>
    </p:extLst>
  </p:cSld>
  <p:clrMapOvr>
    <a:masterClrMapping/>
  </p:clrMapOvr>
  <p:hf sldNum="0" hd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8437"/>
            <a:ext cx="10353762" cy="353434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295180"/>
            <a:ext cx="10353763" cy="150182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F1B597-F26C-4EAF-A163-38755C5479C0}" type="datetime1">
              <a:rPr lang="en-US" smtClean="0"/>
              <a:t>1/23/2026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8D91-5085-43EA-8734-9AB23AC0958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492511"/>
      </p:ext>
    </p:extLst>
  </p:cSld>
  <p:clrMapOvr>
    <a:masterClrMapping/>
  </p:clrMapOvr>
  <p:hf sldNum="0" hd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32749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304353"/>
            <a:ext cx="10353763" cy="148949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F1B597-F26C-4EAF-A163-38755C5479C0}" type="datetime1">
              <a:rPr lang="en-US" smtClean="0"/>
              <a:t>1/23/2026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8D91-5085-43EA-8734-9AB23AC0958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990600" y="88479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504716" y="292825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268276590"/>
      </p:ext>
    </p:extLst>
  </p:cSld>
  <p:clrMapOvr>
    <a:masterClrMapping/>
  </p:clrMapOvr>
  <p:hf sldNum="0" hd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2126942"/>
            <a:ext cx="10353763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84" y="4650556"/>
            <a:ext cx="10352199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F1B597-F26C-4EAF-A163-38755C5479C0}" type="datetime1">
              <a:rPr lang="en-US" smtClean="0"/>
              <a:t>1/23/2026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8D91-5085-43EA-8734-9AB23AC0958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7654082"/>
      </p:ext>
    </p:extLst>
  </p:cSld>
  <p:clrMapOvr>
    <a:masterClrMapping/>
  </p:clrMapOvr>
  <p:hf sldNum="0" hd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95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95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6711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435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572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66572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F1B597-F26C-4EAF-A163-38755C5479C0}" type="datetime1">
              <a:rPr lang="en-US" smtClean="0"/>
              <a:t>1/23/2026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8D91-5085-43EA-8734-9AB23AC0958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02180"/>
      </p:ext>
    </p:extLst>
  </p:cSld>
  <p:clrMapOvr>
    <a:masterClrMapping/>
  </p:clrMapOvr>
  <p:hf sldNum="0" hd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962" y="1818214"/>
            <a:ext cx="3339972" cy="1847851"/>
          </a:xfrm>
          <a:prstGeom prst="rect">
            <a:avLst/>
          </a:prstGeom>
        </p:spPr>
      </p:pic>
      <p:pic>
        <p:nvPicPr>
          <p:cNvPr id="36" name="Picture 35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3800" y="1818214"/>
            <a:ext cx="3339972" cy="1847851"/>
          </a:xfrm>
          <a:prstGeom prst="rect">
            <a:avLst/>
          </a:prstGeom>
        </p:spPr>
      </p:pic>
      <p:pic>
        <p:nvPicPr>
          <p:cNvPr id="37" name="Picture 36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6051" y="1818214"/>
            <a:ext cx="3339972" cy="1847851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94" y="609600"/>
            <a:ext cx="10353763" cy="9704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95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18102" y="1938918"/>
            <a:ext cx="3092368" cy="160295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95" y="4480368"/>
            <a:ext cx="3300984" cy="1310833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88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45743" y="1939094"/>
            <a:ext cx="3092368" cy="160816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435" y="4480367"/>
            <a:ext cx="3300984" cy="1310833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697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75698" y="1934432"/>
            <a:ext cx="3092368" cy="160729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66572" y="4480365"/>
            <a:ext cx="3300984" cy="131083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F1B597-F26C-4EAF-A163-38755C5479C0}" type="datetime1">
              <a:rPr lang="en-US" smtClean="0"/>
              <a:t>1/23/2026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8D91-5085-43EA-8734-9AB23AC0958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0814685"/>
      </p:ext>
    </p:extLst>
  </p:cSld>
  <p:clrMapOvr>
    <a:masterClrMapping/>
  </p:clrMapOvr>
  <p:hf sldNum="0" hd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B2FCC0-5F4E-427F-9127-B94CD82A0C38}" type="datetime1">
              <a:rPr lang="en-US" smtClean="0"/>
              <a:t>1/23/2026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8D91-5085-43EA-8734-9AB23AC095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209643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83068" y="609599"/>
            <a:ext cx="2284487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3796" y="609599"/>
            <a:ext cx="7916872" cy="5181601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D3A5CF-AFEC-4509-B771-31481ADC1172}" type="datetime1">
              <a:rPr lang="en-US" smtClean="0"/>
              <a:t>1/23/2026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8D91-5085-43EA-8734-9AB23AC095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729320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95269" y="1122363"/>
            <a:ext cx="9001462" cy="2387600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95269" y="3602038"/>
            <a:ext cx="9001462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F1B597-F26C-4EAF-A163-38755C5479C0}" type="datetime1">
              <a:rPr lang="en-US" smtClean="0"/>
              <a:t>1/23/2026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8D91-5085-43EA-8734-9AB23AC0958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9703491"/>
      </p:ext>
    </p:extLst>
  </p:cSld>
  <p:clrMapOvr>
    <a:masterClrMapping/>
  </p:clrMapOvr>
  <p:hf sldNum="0" hdr="0" dt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F1B597-F26C-4EAF-A163-38755C5479C0}" type="datetime1">
              <a:rPr lang="en-US" smtClean="0"/>
              <a:t>1/23/2026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8D91-5085-43EA-8734-9AB23AC0958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6085839"/>
      </p:ext>
    </p:extLst>
  </p:cSld>
  <p:clrMapOvr>
    <a:masterClrMapping/>
  </p:clrMapOvr>
  <p:hf sldNum="0" hd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74959" y="6543386"/>
            <a:ext cx="6672865" cy="365125"/>
          </a:xfrm>
        </p:spPr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1987061"/>
      </p:ext>
    </p:extLst>
  </p:cSld>
  <p:clrMapOvr>
    <a:masterClrMapping/>
  </p:clrMapOvr>
  <p:hf sldNum="0" hdr="0" dt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44A5E8-EBEC-488E-AE66-5DA21A38EE26}" type="datetime1">
              <a:rPr lang="en-US" smtClean="0"/>
              <a:t>1/23/2026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8D91-5085-43EA-8734-9AB23AC095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25654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ED43AE-BA47-4254-AC12-551DD83CE10D}" type="datetime1">
              <a:rPr lang="en-US" smtClean="0"/>
              <a:t>1/23/2026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8D91-5085-43EA-8734-9AB23AC095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95231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© 2022 Getty Music Hymns and Songs | Getty Music Publishing | Junkbox Music | Be Essential Songs | bryanfowlersongs. All rights reserved.</a:t>
            </a:r>
            <a:endParaRPr lang="en-US" dirty="0"/>
          </a:p>
        </p:txBody>
      </p:sp>
      <p:sp>
        <p:nvSpPr>
          <p:cNvPr id="15" name="Content Placeholder 14">
            <a:extLst>
              <a:ext uri="{FF2B5EF4-FFF2-40B4-BE49-F238E27FC236}">
                <a16:creationId xmlns:a16="http://schemas.microsoft.com/office/drawing/2014/main" id="{AEC554F0-E5B4-8F41-9B02-A5CC48A928E5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0" y="0"/>
            <a:ext cx="12192000" cy="666591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18734251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5D660D4-9A97-4E7A-A7E5-C87781B1304D}" type="datetime1">
              <a:rPr lang="en-US" smtClean="0"/>
              <a:t>1/23/2026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2022 Getty Music Hymns and Songs | Getty Music Publishing | Junkbox Music | Be Essential Songs | bryanfowlersongs. All rights reserved.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D068D91-5085-43EA-8734-9AB23AC095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779173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075BBFA-75D4-4658-9BF4-B3F7ACAED9F6}" type="datetime1">
              <a:rPr lang="en-US" smtClean="0"/>
              <a:t>1/23/2026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2022 Getty Music Hymns and Songs | Getty Music Publishing | Junkbox Music | Be Essential Songs | bryanfowlersongs. All rights reserved.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D068D91-5085-43EA-8734-9AB23AC0958B}" type="slidenum">
              <a:rPr lang="en-US" smtClean="0"/>
              <a:t>‹#›</a:t>
            </a:fld>
            <a:endParaRPr lang="en-US"/>
          </a:p>
        </p:txBody>
      </p:sp>
      <p:sp>
        <p:nvSpPr>
          <p:cNvPr id="8" name="Content Placeholder 11">
            <a:extLst>
              <a:ext uri="{FF2B5EF4-FFF2-40B4-BE49-F238E27FC236}">
                <a16:creationId xmlns:a16="http://schemas.microsoft.com/office/drawing/2014/main" id="{904A3627-209E-6492-FB1E-B61E6DA8ADEF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0" y="0"/>
            <a:ext cx="12192000" cy="666591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79267913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63A434F-66A9-44F9-8D20-FB503FF99FC1}" type="datetime1">
              <a:rPr lang="en-US" smtClean="0"/>
              <a:t>1/23/2026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2022 Getty Music Hymns and Songs | Getty Music Publishing | Junkbox Music | Be Essential Songs | bryanfowlersongs. All rights reserved.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D068D91-5085-43EA-8734-9AB23AC095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960430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84F3B72-A784-4EDC-80F7-492DEA97A7FA}" type="datetime1">
              <a:rPr lang="en-US" smtClean="0"/>
              <a:t>1/23/2026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2022 Getty Music Hymns and Songs | Getty Music Publishing | Junkbox Music | Be Essential Songs | bryanfowlersongs. All rights reserved.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D068D91-5085-43EA-8734-9AB23AC095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038927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D01A982-8E1E-4640-87DA-C9D9990F8B4C}" type="datetime1">
              <a:rPr lang="en-US" smtClean="0"/>
              <a:t>1/23/2026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2022 Getty Music Hymns and Songs | Getty Music Publishing | Junkbox Music | Be Essential Songs | bryanfowlersongs. All rights reserved.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D068D91-5085-43EA-8734-9AB23AC095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348508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E8F81BA-3B73-4C8C-A0C4-1216FA01B8BC}" type="datetime1">
              <a:rPr lang="en-US" smtClean="0"/>
              <a:t>1/23/2026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2022 Getty Music Hymns and Songs | Getty Music Publishing | Junkbox Music | Be Essential Songs | bryanfowlersongs. All rights reserved.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D068D91-5085-43EA-8734-9AB23AC095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092909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F0AFCA2-609F-47AA-B343-C9A483ACE288}" type="datetime1">
              <a:rPr lang="en-US" smtClean="0"/>
              <a:t>1/23/2026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2022 Getty Music Hymns and Songs | Getty Music Publishing | Junkbox Music | Be Essential Songs | bryanfowlersongs. All rights reserved.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D068D91-5085-43EA-8734-9AB23AC095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14052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1761067"/>
            <a:ext cx="9590550" cy="1828813"/>
          </a:xfrm>
        </p:spPr>
        <p:txBody>
          <a:bodyPr anchor="b"/>
          <a:lstStyle>
            <a:lvl1pPr algn="ctr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3589879"/>
            <a:ext cx="9590550" cy="1507054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73CAEB-D68E-468F-8E56-B4B66E1C0A61}" type="datetime1">
              <a:rPr lang="en-US" smtClean="0"/>
              <a:t>1/23/2026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8D91-5085-43EA-8734-9AB23AC095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629187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066C3D1-0232-4324-B8FE-68E236725A6E}" type="datetime1">
              <a:rPr lang="en-US" smtClean="0"/>
              <a:t>1/23/2026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2022 Getty Music Hymns and Songs | Getty Music Publishing | Junkbox Music | Be Essential Songs | bryanfowlersongs. All rights reserved.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D068D91-5085-43EA-8734-9AB23AC095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400343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7572992-D0E6-439A-9450-7A98F12B826A}" type="datetime1">
              <a:rPr lang="en-US" smtClean="0"/>
              <a:t>1/23/2026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2022 Getty Music Hymns and Songs | Getty Music Publishing | Junkbox Music | Be Essential Songs | bryanfowlersongs. All rights reserved.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D068D91-5085-43EA-8734-9AB23AC095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30537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F0B17C7-859B-45D5-B9AF-0608AF6AC7CE}" type="datetime1">
              <a:rPr lang="en-US" smtClean="0"/>
              <a:t>1/23/2026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2022 Getty Music Hymns and Songs | Getty Music Publishing | Junkbox Music | Be Essential Songs | bryanfowlersongs. All rights reserved.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D068D91-5085-43EA-8734-9AB23AC095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430805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615DBFF-A91C-4DF5-963A-CA19E6D79D8F}" type="datetime1">
              <a:rPr lang="en-US" smtClean="0"/>
              <a:t>1/23/2026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2022 Getty Music Hymns and Songs | Getty Music Publishing | Junkbox Music | Be Essential Songs | bryanfowlersongs. All rights reserved.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D068D91-5085-43EA-8734-9AB23AC095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50126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3795" y="1732449"/>
            <a:ext cx="5060497" cy="4058750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2892" y="1732449"/>
            <a:ext cx="5064665" cy="4058751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7C4FE-EB64-46BB-9205-B1EE9EE8BFC9}" type="datetime1">
              <a:rPr lang="en-US" smtClean="0"/>
              <a:t>1/23/2026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8D91-5085-43EA-8734-9AB23AC095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11899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 descr="Slate-V2-HD-comp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795" y="1734506"/>
            <a:ext cx="5089072" cy="4148769"/>
          </a:xfrm>
          <a:prstGeom prst="rect">
            <a:avLst/>
          </a:prstGeom>
        </p:spPr>
      </p:pic>
      <p:pic>
        <p:nvPicPr>
          <p:cNvPr id="21" name="Picture 20" descr="Slate-V2-HD-comp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8485" y="1734506"/>
            <a:ext cx="5089072" cy="414876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5872" y="1835254"/>
            <a:ext cx="4876344" cy="544884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5872" y="2380137"/>
            <a:ext cx="4876344" cy="341106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94967" y="1835254"/>
            <a:ext cx="4895330" cy="544883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94967" y="2380137"/>
            <a:ext cx="4895330" cy="341106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C74EE6-CF30-4CA8-B154-B496D8D79A09}" type="datetime1">
              <a:rPr lang="en-US" smtClean="0"/>
              <a:t>1/23/2026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8D91-5085-43EA-8734-9AB23AC095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14157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98C175-E6CD-4916-8689-413DF59FA2B7}" type="datetime1">
              <a:rPr lang="en-US" smtClean="0"/>
              <a:t>1/23/2026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8D91-5085-43EA-8734-9AB23AC095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8941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2422B-9403-45EA-B93B-F8104079F340}" type="datetime1">
              <a:rPr lang="en-US" smtClean="0"/>
              <a:t>1/23/2026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8D91-5085-43EA-8734-9AB23AC095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32960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3706889" cy="182191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5633" y="609600"/>
            <a:ext cx="6411924" cy="5181600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2431518"/>
            <a:ext cx="3706889" cy="3359681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27844-C336-4BB0-BDE0-54C7634A075B}" type="datetime1">
              <a:rPr lang="en-US" smtClean="0"/>
              <a:t>1/23/2026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8D91-5085-43EA-8734-9AB23AC095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92488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 descr="Slate-V2-HD-vert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3665" y="609600"/>
            <a:ext cx="3584166" cy="520483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923"/>
            <a:ext cx="5934949" cy="1829338"/>
          </a:xfrm>
        </p:spPr>
        <p:txBody>
          <a:bodyPr anchor="b">
            <a:noAutofit/>
          </a:bodyPr>
          <a:lstStyle>
            <a:lvl1pPr algn="ctr">
              <a:defRPr sz="32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42551" y="763702"/>
            <a:ext cx="3275751" cy="4912822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2439261"/>
            <a:ext cx="5934949" cy="337613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E49165-212D-48C1-9776-729E0A8C0D58}" type="datetime1">
              <a:rPr lang="en-US" smtClean="0"/>
              <a:t>1/23/2026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8D91-5085-43EA-8734-9AB23AC095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9780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24.xml"/><Relationship Id="rId7" Type="http://schemas.openxmlformats.org/officeDocument/2006/relationships/slideLayout" Target="../slideLayouts/slideLayout28.xml"/><Relationship Id="rId12" Type="http://schemas.openxmlformats.org/officeDocument/2006/relationships/slideLayout" Target="../slideLayouts/slideLayout33.xml"/><Relationship Id="rId2" Type="http://schemas.openxmlformats.org/officeDocument/2006/relationships/slideLayout" Target="../slideLayouts/slideLayout23.xml"/><Relationship Id="rId1" Type="http://schemas.openxmlformats.org/officeDocument/2006/relationships/slideLayout" Target="../slideLayouts/slideLayout22.xml"/><Relationship Id="rId6" Type="http://schemas.openxmlformats.org/officeDocument/2006/relationships/slideLayout" Target="../slideLayouts/slideLayout27.xml"/><Relationship Id="rId11" Type="http://schemas.openxmlformats.org/officeDocument/2006/relationships/slideLayout" Target="../slideLayouts/slideLayout32.xml"/><Relationship Id="rId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31.xml"/><Relationship Id="rId4" Type="http://schemas.openxmlformats.org/officeDocument/2006/relationships/slideLayout" Target="../slideLayouts/slideLayout25.xml"/><Relationship Id="rId9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95" y="1732449"/>
            <a:ext cx="10353762" cy="4058751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37F1B597-F26C-4EAF-A163-38755C5479C0}" type="datetime1">
              <a:rPr lang="en-US" smtClean="0"/>
              <a:t>1/23/2026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95" y="5883275"/>
            <a:ext cx="6672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r>
              <a:rPr lang="en-US"/>
              <a:t>Public Domain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FD068D91-5085-43EA-8734-9AB23AC0958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067956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945" r:id="rId1"/>
    <p:sldLayoutId id="2147483946" r:id="rId2"/>
    <p:sldLayoutId id="2147483947" r:id="rId3"/>
    <p:sldLayoutId id="2147483948" r:id="rId4"/>
    <p:sldLayoutId id="2147483949" r:id="rId5"/>
    <p:sldLayoutId id="2147483950" r:id="rId6"/>
    <p:sldLayoutId id="2147483951" r:id="rId7"/>
    <p:sldLayoutId id="2147483952" r:id="rId8"/>
    <p:sldLayoutId id="2147483953" r:id="rId9"/>
    <p:sldLayoutId id="2147483954" r:id="rId10"/>
    <p:sldLayoutId id="2147483955" r:id="rId11"/>
    <p:sldLayoutId id="2147483956" r:id="rId12"/>
    <p:sldLayoutId id="2147483957" r:id="rId13"/>
    <p:sldLayoutId id="2147483958" r:id="rId14"/>
    <p:sldLayoutId id="2147483959" r:id="rId15"/>
    <p:sldLayoutId id="2147483960" r:id="rId16"/>
    <p:sldLayoutId id="2147483961" r:id="rId17"/>
    <p:sldLayoutId id="2147483962" r:id="rId18"/>
    <p:sldLayoutId id="2147483963" r:id="rId19"/>
    <p:sldLayoutId id="2147483942" r:id="rId20"/>
    <p:sldLayoutId id="2147483943" r:id="rId21"/>
  </p:sldLayoutIdLst>
  <p:hf sldNum="0" hdr="0" dt="0"/>
  <p:txStyles>
    <p:titleStyle>
      <a:lvl1pPr algn="ctr" defTabSz="457200" rtl="0" eaLnBrk="1" latinLnBrk="0" hangingPunct="1">
        <a:spcBef>
          <a:spcPct val="0"/>
        </a:spcBef>
        <a:buNone/>
        <a:defRPr sz="40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20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1pPr>
      <a:lvl2pPr marL="72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8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2pPr>
      <a:lvl3pPr marL="102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6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3pPr>
      <a:lvl4pPr marL="138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4pPr>
      <a:lvl5pPr marL="1674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5pPr>
      <a:lvl6pPr marL="20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6pPr>
      <a:lvl7pPr marL="240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7pPr>
      <a:lvl8pPr marL="278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8pPr>
      <a:lvl9pPr marL="310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38783" y="6665953"/>
            <a:ext cx="10914434" cy="23014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© 2022 Getty Music Hymns and Songs | Getty Music Publishing | Junkbox Music | Be Essential Songs | bryanfowlersongs. All rights reserved.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93967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65" r:id="rId1"/>
    <p:sldLayoutId id="2147483966" r:id="rId2"/>
    <p:sldLayoutId id="2147483967" r:id="rId3"/>
    <p:sldLayoutId id="2147483968" r:id="rId4"/>
    <p:sldLayoutId id="2147483969" r:id="rId5"/>
    <p:sldLayoutId id="2147483970" r:id="rId6"/>
    <p:sldLayoutId id="2147483971" r:id="rId7"/>
    <p:sldLayoutId id="2147483972" r:id="rId8"/>
    <p:sldLayoutId id="2147483973" r:id="rId9"/>
    <p:sldLayoutId id="2147483974" r:id="rId10"/>
    <p:sldLayoutId id="2147483975" r:id="rId11"/>
    <p:sldLayoutId id="2147483976" r:id="rId12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3987C49-136A-F915-4150-9A83720FEEA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Rectangle 93">
            <a:extLst>
              <a:ext uri="{FF2B5EF4-FFF2-40B4-BE49-F238E27FC236}">
                <a16:creationId xmlns:a16="http://schemas.microsoft.com/office/drawing/2014/main" id="{44731117-3976-4491-A1BD-0E0F5020AD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6" name="Rectangle 95">
            <a:extLst>
              <a:ext uri="{FF2B5EF4-FFF2-40B4-BE49-F238E27FC236}">
                <a16:creationId xmlns:a16="http://schemas.microsoft.com/office/drawing/2014/main" id="{0073BCFC-A707-B537-BEF3-6660867054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BA6211C-4BD7-6F98-0607-29C4655987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43467" y="6356350"/>
            <a:ext cx="11237976" cy="50165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Public Domain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FDB29F6-A877-4C5D-B9C9-33C53BC6CA6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3467" y="1970448"/>
            <a:ext cx="10905066" cy="29171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83538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7F230A9-A82D-B5FA-E813-1464C3EE5680}"/>
              </a:ext>
            </a:extLst>
          </p:cNvPr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81325BB-8885-9FE1-81E7-586A5F81FB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00052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1BD2255-0D27-FFCF-D1DF-8B08BEAFC044}"/>
              </a:ext>
            </a:extLst>
          </p:cNvPr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D3B9E10-724D-E840-8620-12FA2DD769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43458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357C121-CAE5-11E5-DA31-BC9F1AF57389}"/>
              </a:ext>
            </a:extLst>
          </p:cNvPr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2C42D96-B4F8-B1CA-1AA1-A79B2C4538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34817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9094719-B873-1BE6-BAD3-0E31A4979A99}"/>
              </a:ext>
            </a:extLst>
          </p:cNvPr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0C8D7EE-E861-C8D5-6197-B7D025A615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9792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B21BF03-7ECE-6D85-FB69-314B3EE14909}"/>
              </a:ext>
            </a:extLst>
          </p:cNvPr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B030902-40FC-69B2-D925-5E8B343ADC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520337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2898B28-F4AB-D23A-1A5A-C37A4F0EA0B9}"/>
              </a:ext>
            </a:extLst>
          </p:cNvPr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CCD6007-F60E-08D4-25F3-A1DB8C089D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101135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68112BA-476A-11BC-09B4-800442F8EA4E}"/>
              </a:ext>
            </a:extLst>
          </p:cNvPr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B2C3640-67BC-7989-7A7E-0614F5972C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749352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159429A3-5E49-992C-5A7C-2D1ECE44F822}"/>
              </a:ext>
            </a:extLst>
          </p:cNvPr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530266"/>
            <a:ext cx="12192000" cy="3797468"/>
          </a:xfrm>
          <a:prstGeom prst="rect">
            <a:avLst/>
          </a:prstGeom>
        </p:spPr>
      </p:pic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0BBFF67-38A8-F320-0544-9ABAB127C1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781040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Hymns">
  <a:themeElements>
    <a:clrScheme name="Slate">
      <a:dk1>
        <a:sysClr val="windowText" lastClr="000000"/>
      </a:dk1>
      <a:lt1>
        <a:sysClr val="window" lastClr="FFFFFF"/>
      </a:lt1>
      <a:dk2>
        <a:srgbClr val="212123"/>
      </a:dk2>
      <a:lt2>
        <a:srgbClr val="DADADA"/>
      </a:lt2>
      <a:accent1>
        <a:srgbClr val="3EC26C"/>
      </a:accent1>
      <a:accent2>
        <a:srgbClr val="B3D463"/>
      </a:accent2>
      <a:accent3>
        <a:srgbClr val="3BBC9D"/>
      </a:accent3>
      <a:accent4>
        <a:srgbClr val="97AF75"/>
      </a:accent4>
      <a:accent5>
        <a:srgbClr val="6BA841"/>
      </a:accent5>
      <a:accent6>
        <a:srgbClr val="79AE90"/>
      </a:accent6>
      <a:hlink>
        <a:srgbClr val="85E4A6"/>
      </a:hlink>
      <a:folHlink>
        <a:srgbClr val="BDF3D0"/>
      </a:folHlink>
    </a:clrScheme>
    <a:fontScheme name="Slate">
      <a:majorFont>
        <a:latin typeface="Calisto MT" panose="02040603050505030304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alisto MT" panose="02040603050505030304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late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dist="25400" dir="5400000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hardEdge"/>
          </a:sp3d>
        </a:effectStyle>
      </a:effectStyleLst>
      <a:bgFillStyleLst>
        <a:solidFill>
          <a:schemeClr val="phClr"/>
        </a:solidFill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lumMod val="80000"/>
              </a:schemeClr>
              <a:schemeClr val="phClr">
                <a:tint val="98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Hymns" id="{D46D6C1A-5BB0-4268-8A2F-9B9ED84D62FB}" vid="{E775BCF1-C880-47EB-B573-90A6EDF59286}"/>
    </a:ext>
  </a:extLst>
</a:theme>
</file>

<file path=ppt/theme/theme2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range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Arial">
      <a:majorFont>
        <a:latin typeface="Arial" panose="020B0604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range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Arial">
      <a:majorFont>
        <a:latin typeface="Arial" panose="020B0604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61</Words>
  <Application>Microsoft Office PowerPoint</Application>
  <PresentationFormat>Widescreen</PresentationFormat>
  <Paragraphs>11</Paragraphs>
  <Slides>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9</vt:i4>
      </vt:variant>
    </vt:vector>
  </HeadingPairs>
  <TitlesOfParts>
    <vt:vector size="15" baseType="lpstr">
      <vt:lpstr>Arial</vt:lpstr>
      <vt:lpstr>Calibri</vt:lpstr>
      <vt:lpstr>Calisto MT</vt:lpstr>
      <vt:lpstr>Wingdings 2</vt:lpstr>
      <vt:lpstr>Hymns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Sarah Gothard</dc:creator>
  <cp:lastModifiedBy>Gothard, Sarah</cp:lastModifiedBy>
  <cp:revision>2</cp:revision>
  <dcterms:created xsi:type="dcterms:W3CDTF">2019-10-03T18:11:23Z</dcterms:created>
  <dcterms:modified xsi:type="dcterms:W3CDTF">2026-01-23T22:28:19Z</dcterms:modified>
</cp:coreProperties>
</file>