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26" r:id="rId1"/>
    <p:sldMasterId id="2147484344" r:id="rId2"/>
  </p:sldMasterIdLst>
  <p:notesMasterIdLst>
    <p:notesMasterId r:id="rId12"/>
  </p:notesMasterIdLst>
  <p:handoutMasterIdLst>
    <p:handoutMasterId r:id="rId13"/>
  </p:handoutMasterIdLst>
  <p:sldIdLst>
    <p:sldId id="256" r:id="rId3"/>
    <p:sldId id="264" r:id="rId4"/>
    <p:sldId id="265" r:id="rId5"/>
    <p:sldId id="266" r:id="rId6"/>
    <p:sldId id="267" r:id="rId7"/>
    <p:sldId id="268" r:id="rId8"/>
    <p:sldId id="269" r:id="rId9"/>
    <p:sldId id="270" r:id="rId10"/>
    <p:sldId id="271"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1707"/>
    <a:srgbClr val="3E0000"/>
    <a:srgbClr val="212123"/>
    <a:srgbClr val="263D17"/>
    <a:srgbClr val="000E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1E4AEA4-8DFA-4A89-87EB-49C32662AFE0}">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91" autoAdjust="0"/>
    <p:restoredTop sz="91160" autoAdjust="0"/>
  </p:normalViewPr>
  <p:slideViewPr>
    <p:cSldViewPr snapToGrid="0" showGuides="1">
      <p:cViewPr varScale="1">
        <p:scale>
          <a:sx n="80" d="100"/>
          <a:sy n="80" d="100"/>
        </p:scale>
        <p:origin x="168" y="48"/>
      </p:cViewPr>
      <p:guideLst>
        <p:guide orient="horz" pos="2160"/>
        <p:guide pos="3840"/>
      </p:guideLst>
    </p:cSldViewPr>
  </p:slideViewPr>
  <p:notesTextViewPr>
    <p:cViewPr>
      <p:scale>
        <a:sx n="1" d="1"/>
        <a:sy n="1" d="1"/>
      </p:scale>
      <p:origin x="0" y="0"/>
    </p:cViewPr>
  </p:notesTextViewPr>
  <p:notesViewPr>
    <p:cSldViewPr snapToGrid="0" showGuides="1">
      <p:cViewPr varScale="1">
        <p:scale>
          <a:sx n="76" d="100"/>
          <a:sy n="76" d="100"/>
        </p:scale>
        <p:origin x="171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D91178-905E-4181-A080-73FBE2A7F10F}" type="datetimeFigureOut">
              <a:rPr lang="en-US" smtClean="0"/>
              <a:t>9/22/2024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DC0C31-3BFD-43A2-B8EE-356E8F332F68}" type="slidenum">
              <a:rPr lang="en-US" smtClean="0"/>
              <a:t>‹#›</a:t>
            </a:fld>
            <a:endParaRPr lang="en-US"/>
          </a:p>
        </p:txBody>
      </p:sp>
    </p:spTree>
    <p:extLst>
      <p:ext uri="{BB962C8B-B14F-4D97-AF65-F5344CB8AC3E}">
        <p14:creationId xmlns:p14="http://schemas.microsoft.com/office/powerpoint/2010/main" val="1872655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49B93-516E-447E-9C4C-C287614C6398}" type="datetimeFigureOut">
              <a:rPr lang="en-US" smtClean="0"/>
              <a:t>9/22/2024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908AF-65BE-457F-9D87-289A548E61FF}" type="slidenum">
              <a:rPr lang="en-US" smtClean="0"/>
              <a:t>‹#›</a:t>
            </a:fld>
            <a:endParaRPr lang="en-US"/>
          </a:p>
        </p:txBody>
      </p:sp>
    </p:spTree>
    <p:extLst>
      <p:ext uri="{BB962C8B-B14F-4D97-AF65-F5344CB8AC3E}">
        <p14:creationId xmlns:p14="http://schemas.microsoft.com/office/powerpoint/2010/main" val="3372320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are welcome to use or modify these PowerPoints as needed. Feel free to change the design or layout to suit your ministry, school, home, or company. More PowerPoint slides can be found at mobilehymns.org</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7908AF-65BE-457F-9D87-289A548E61FF}" type="slidenum">
              <a:rPr kumimoji="0" lang="en-US" sz="12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253262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31614" y="6568015"/>
            <a:ext cx="6672865" cy="365125"/>
          </a:xfrm>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13280584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3670018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2952567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376248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0140485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060033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4244012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4810479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705240723"/>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31614" y="6568015"/>
            <a:ext cx="6672865" cy="365125"/>
          </a:xfrm>
          <a:prstGeom prst="rect">
            <a:avLst/>
          </a:prstGeom>
        </p:spPr>
        <p:txBody>
          <a:bodyPr/>
          <a:lstStyle/>
          <a:p>
            <a:r>
              <a:rPr lang="en-US" dirty="0"/>
              <a:t>Public Domain</a:t>
            </a:r>
          </a:p>
        </p:txBody>
      </p:sp>
      <p:sp>
        <p:nvSpPr>
          <p:cNvPr id="6" name="Slide Number Placeholder 5"/>
          <p:cNvSpPr>
            <a:spLocks noGrp="1"/>
          </p:cNvSpPr>
          <p:nvPr>
            <p:ph type="sldNum" sz="quarter" idx="12"/>
          </p:nvPr>
        </p:nvSpPr>
        <p:spPr>
          <a:xfrm>
            <a:off x="10514011" y="5883275"/>
            <a:ext cx="753545" cy="365125"/>
          </a:xfrm>
          <a:prstGeom prst="rect">
            <a:avLst/>
          </a:prstGeom>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205999955"/>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374959" y="6543386"/>
            <a:ext cx="6672865" cy="365125"/>
          </a:xfrm>
          <a:prstGeom prst="rect">
            <a:avLst/>
          </a:prstGeom>
        </p:spPr>
        <p:txBody>
          <a:bodyPr/>
          <a:lstStyle/>
          <a:p>
            <a:r>
              <a:rPr lang="en-US"/>
              <a:t>Public Domain</a:t>
            </a:r>
            <a:endParaRPr lang="en-US" dirty="0"/>
          </a:p>
        </p:txBody>
      </p:sp>
    </p:spTree>
    <p:extLst>
      <p:ext uri="{BB962C8B-B14F-4D97-AF65-F5344CB8AC3E}">
        <p14:creationId xmlns:p14="http://schemas.microsoft.com/office/powerpoint/2010/main" val="2658554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374959" y="6543386"/>
            <a:ext cx="6672865" cy="365125"/>
          </a:xfrm>
        </p:spPr>
        <p:txBody>
          <a:bodyPr/>
          <a:lstStyle/>
          <a:p>
            <a:r>
              <a:rPr lang="en-US"/>
              <a:t>Public Domain</a:t>
            </a:r>
            <a:endParaRPr lang="en-US" dirty="0"/>
          </a:p>
        </p:txBody>
      </p:sp>
    </p:spTree>
    <p:extLst>
      <p:ext uri="{BB962C8B-B14F-4D97-AF65-F5344CB8AC3E}">
        <p14:creationId xmlns:p14="http://schemas.microsoft.com/office/powerpoint/2010/main" val="1942592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2AC751C-FFE3-4EB7-A924-613689D935F1}" type="datetime1">
              <a:rPr lang="en-US" smtClean="0"/>
              <a:t>9/22/2024</a:t>
            </a:fld>
            <a:endParaRPr lang="en-US" dirty="0"/>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839091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B27B8F-A0AC-4800-B6B0-18D51A3F75BD}" type="datetime1">
              <a:rPr lang="en-US" smtClean="0"/>
              <a:t>9/22/2024</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40081758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5D4147-43C5-40EC-8CA7-1A4813914606}" type="datetime1">
              <a:rPr lang="en-US" smtClean="0"/>
              <a:t>9/22/2024</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1569009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191D9C2-6394-44A5-8E04-3E60E23316C6}" type="datetime1">
              <a:rPr lang="en-US" smtClean="0"/>
              <a:t>9/22/2024</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7519397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1C3F26-80AD-4363-B8B3-85967C7D296E}" type="datetime1">
              <a:rPr lang="en-US" smtClean="0"/>
              <a:t>9/22/2024</a:t>
            </a:fld>
            <a:endParaRPr lang="en-US"/>
          </a:p>
        </p:txBody>
      </p:sp>
      <p:sp>
        <p:nvSpPr>
          <p:cNvPr id="8" name="Footer Placeholder 7"/>
          <p:cNvSpPr>
            <a:spLocks noGrp="1"/>
          </p:cNvSpPr>
          <p:nvPr>
            <p:ph type="ftr" sz="quarter" idx="11"/>
          </p:nvPr>
        </p:nvSpPr>
        <p:spPr/>
        <p:txBody>
          <a:bodyPr/>
          <a:lstStyle/>
          <a:p>
            <a:r>
              <a:rPr lang="en-US"/>
              <a:t>Public Domain</a:t>
            </a:r>
            <a:endParaRPr lang="en-US" dirty="0"/>
          </a:p>
        </p:txBody>
      </p:sp>
      <p:sp>
        <p:nvSpPr>
          <p:cNvPr id="9" name="Slide Number Placeholder 8"/>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2522288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FDC7E90-1516-4AB5-A1EC-AC78F6B80759}" type="datetime1">
              <a:rPr lang="en-US" smtClean="0"/>
              <a:t>9/22/2024</a:t>
            </a:fld>
            <a:endParaRPr lang="en-US"/>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9534644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4EA4E2-3771-4804-A061-AC7A21502A23}" type="datetime1">
              <a:rPr lang="en-US" smtClean="0"/>
              <a:t>9/22/2024</a:t>
            </a:fld>
            <a:endParaRPr lang="en-US"/>
          </a:p>
        </p:txBody>
      </p:sp>
      <p:sp>
        <p:nvSpPr>
          <p:cNvPr id="3" name="Footer Placeholder 2"/>
          <p:cNvSpPr>
            <a:spLocks noGrp="1"/>
          </p:cNvSpPr>
          <p:nvPr>
            <p:ph type="ftr" sz="quarter" idx="11"/>
          </p:nvPr>
        </p:nvSpPr>
        <p:spPr/>
        <p:txBody>
          <a:bodyPr/>
          <a:lstStyle/>
          <a:p>
            <a:r>
              <a:rPr lang="en-US"/>
              <a:t>Public Domain</a:t>
            </a:r>
            <a:endParaRPr lang="en-US" dirty="0"/>
          </a:p>
        </p:txBody>
      </p:sp>
      <p:sp>
        <p:nvSpPr>
          <p:cNvPr id="4" name="Slide Number Placeholder 3"/>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4715850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2B896F4-E7CF-49ED-8054-9100DCB2AB5F}" type="datetime1">
              <a:rPr lang="en-US" smtClean="0"/>
              <a:t>9/22/2024</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1449719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825F2BE-F34D-4F17-B02D-6372C3AEEA52}" type="datetime1">
              <a:rPr lang="en-US" smtClean="0"/>
              <a:t>9/22/2024</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40261811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888B77-632E-4386-9C5F-9D4DF988D2FA}" type="datetime1">
              <a:rPr lang="en-US" smtClean="0"/>
              <a:t>9/22/2024</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772603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4085771745"/>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847C14-80A5-4839-811E-F9C8A79BB87F}" type="datetime1">
              <a:rPr lang="en-US" smtClean="0"/>
              <a:t>9/22/2024</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948151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457764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Public Domain</a:t>
            </a:r>
            <a:endParaRPr lang="en-US" dirty="0"/>
          </a:p>
        </p:txBody>
      </p:sp>
      <p:sp>
        <p:nvSpPr>
          <p:cNvPr id="9" name="Slide Number Placeholder 8"/>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634037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649658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Public Domain</a:t>
            </a:r>
            <a:endParaRPr lang="en-US" dirty="0"/>
          </a:p>
        </p:txBody>
      </p:sp>
      <p:sp>
        <p:nvSpPr>
          <p:cNvPr id="4" name="Slide Number Placeholder 3"/>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888902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637217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364641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r>
              <a:rPr lang="en-US"/>
              <a:t>Public Domain</a:t>
            </a:r>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FD068D91-5085-43EA-8734-9AB23AC0958B}" type="slidenum">
              <a:rPr lang="en-US" smtClean="0"/>
              <a:pPr/>
              <a:t>‹#›</a:t>
            </a:fld>
            <a:endParaRPr lang="en-US"/>
          </a:p>
        </p:txBody>
      </p:sp>
    </p:spTree>
    <p:extLst>
      <p:ext uri="{BB962C8B-B14F-4D97-AF65-F5344CB8AC3E}">
        <p14:creationId xmlns:p14="http://schemas.microsoft.com/office/powerpoint/2010/main" val="1832437953"/>
      </p:ext>
    </p:extLst>
  </p:cSld>
  <p:clrMap bg1="dk1" tx1="lt1" bg2="dk2" tx2="lt2" accent1="accent1" accent2="accent2" accent3="accent3" accent4="accent4" accent5="accent5" accent6="accent6" hlink="hlink" folHlink="folHlink"/>
  <p:sldLayoutIdLst>
    <p:sldLayoutId id="2147484327" r:id="rId1"/>
    <p:sldLayoutId id="2147484328" r:id="rId2"/>
    <p:sldLayoutId id="2147484329" r:id="rId3"/>
    <p:sldLayoutId id="2147484330" r:id="rId4"/>
    <p:sldLayoutId id="2147484331" r:id="rId5"/>
    <p:sldLayoutId id="2147484332" r:id="rId6"/>
    <p:sldLayoutId id="2147484333" r:id="rId7"/>
    <p:sldLayoutId id="2147484334" r:id="rId8"/>
    <p:sldLayoutId id="2147484335" r:id="rId9"/>
    <p:sldLayoutId id="2147484336" r:id="rId10"/>
    <p:sldLayoutId id="2147484337" r:id="rId11"/>
    <p:sldLayoutId id="2147484338" r:id="rId12"/>
    <p:sldLayoutId id="2147484339" r:id="rId13"/>
    <p:sldLayoutId id="2147484340" r:id="rId14"/>
    <p:sldLayoutId id="2147484341" r:id="rId15"/>
    <p:sldLayoutId id="2147484342" r:id="rId16"/>
    <p:sldLayoutId id="2147484343" r:id="rId17"/>
    <p:sldLayoutId id="2147484309" r:id="rId18"/>
    <p:sldLayoutId id="2147484310" r:id="rId19"/>
  </p:sldLayoutIdLst>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32BEED-05D9-4D5D-82B9-0FE4F455F4F1}" type="datetime1">
              <a:rPr lang="en-US" smtClean="0"/>
              <a:t>9/22/2024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Public Domain</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068D91-5085-43EA-8734-9AB23AC0958B}" type="slidenum">
              <a:rPr lang="en-US" smtClean="0"/>
              <a:pPr/>
              <a:t>‹#›</a:t>
            </a:fld>
            <a:endParaRPr lang="en-US"/>
          </a:p>
        </p:txBody>
      </p:sp>
    </p:spTree>
    <p:extLst>
      <p:ext uri="{BB962C8B-B14F-4D97-AF65-F5344CB8AC3E}">
        <p14:creationId xmlns:p14="http://schemas.microsoft.com/office/powerpoint/2010/main" val="403323339"/>
      </p:ext>
    </p:extLst>
  </p:cSld>
  <p:clrMap bg1="lt1" tx1="dk1" bg2="lt2" tx2="dk2" accent1="accent1" accent2="accent2" accent3="accent3" accent4="accent4" accent5="accent5" accent6="accent6" hlink="hlink" folHlink="folHlink"/>
  <p:sldLayoutIdLst>
    <p:sldLayoutId id="2147484345" r:id="rId1"/>
    <p:sldLayoutId id="2147484346" r:id="rId2"/>
    <p:sldLayoutId id="2147484347" r:id="rId3"/>
    <p:sldLayoutId id="2147484348" r:id="rId4"/>
    <p:sldLayoutId id="2147484349" r:id="rId5"/>
    <p:sldLayoutId id="2147484350" r:id="rId6"/>
    <p:sldLayoutId id="2147484351" r:id="rId7"/>
    <p:sldLayoutId id="2147484352" r:id="rId8"/>
    <p:sldLayoutId id="2147484353" r:id="rId9"/>
    <p:sldLayoutId id="2147484354" r:id="rId10"/>
    <p:sldLayoutId id="2147484355"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 name="Rectangle 11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82063F5-3AAD-A08F-C151-016DF2199289}"/>
              </a:ext>
            </a:extLst>
          </p:cNvPr>
          <p:cNvPicPr>
            <a:picLocks noChangeAspect="1"/>
          </p:cNvPicPr>
          <p:nvPr/>
        </p:nvPicPr>
        <p:blipFill>
          <a:blip r:embed="rId3"/>
          <a:stretch>
            <a:fillRect/>
          </a:stretch>
        </p:blipFill>
        <p:spPr>
          <a:xfrm>
            <a:off x="643467" y="2624752"/>
            <a:ext cx="10905066" cy="1608495"/>
          </a:xfrm>
          <a:prstGeom prst="rect">
            <a:avLst/>
          </a:prstGeom>
        </p:spPr>
      </p:pic>
      <p:sp>
        <p:nvSpPr>
          <p:cNvPr id="4" name="Footer Placeholder 3">
            <a:extLst>
              <a:ext uri="{FF2B5EF4-FFF2-40B4-BE49-F238E27FC236}">
                <a16:creationId xmlns:a16="http://schemas.microsoft.com/office/drawing/2014/main" id="{FD60A99A-3D3E-41F4-8FB2-F58BC94B1563}"/>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marR="0" lvl="0" indent="0" defTabSz="914400" fontAlgn="auto">
              <a:spcBef>
                <a:spcPts val="0"/>
              </a:spcBef>
              <a:spcAft>
                <a:spcPts val="600"/>
              </a:spcAft>
              <a:buClrTx/>
              <a:buSzTx/>
              <a:buFontTx/>
              <a:buNone/>
              <a:tabLst/>
              <a:defRPr/>
            </a:pPr>
            <a:r>
              <a:rPr kumimoji="0" lang="en-US" b="0" i="0" u="none" strike="noStrike" kern="1200" cap="none" spc="0" normalizeH="0" baseline="0" noProof="0">
                <a:ln>
                  <a:noFill/>
                </a:ln>
                <a:solidFill>
                  <a:srgbClr val="FFFFFF"/>
                </a:solidFill>
                <a:effectLst/>
                <a:uLnTx/>
                <a:uFillTx/>
                <a:latin typeface="+mn-lt"/>
                <a:ea typeface="+mn-ea"/>
                <a:cs typeface="+mn-cs"/>
              </a:rPr>
              <a:t>Public Domain</a:t>
            </a:r>
          </a:p>
        </p:txBody>
      </p:sp>
    </p:spTree>
    <p:extLst>
      <p:ext uri="{BB962C8B-B14F-4D97-AF65-F5344CB8AC3E}">
        <p14:creationId xmlns:p14="http://schemas.microsoft.com/office/powerpoint/2010/main" val="2910433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6FD9FD4D-9020-DB41-CDE1-360FFD4D7536}"/>
              </a:ext>
            </a:extLst>
          </p:cNvPr>
          <p:cNvSpPr>
            <a:spLocks noGrp="1"/>
          </p:cNvSpPr>
          <p:nvPr>
            <p:ph type="ftr" sz="quarter" idx="11"/>
          </p:nvPr>
        </p:nvSpPr>
        <p:spPr/>
        <p:txBody>
          <a:bodyPr/>
          <a:lstStyle/>
          <a:p>
            <a:r>
              <a:rPr lang="en-US"/>
              <a:t>Public Domain</a:t>
            </a:r>
            <a:endParaRPr lang="en-US" dirty="0"/>
          </a:p>
        </p:txBody>
      </p:sp>
      <p:pic>
        <p:nvPicPr>
          <p:cNvPr id="3" name="Picture 2">
            <a:extLst>
              <a:ext uri="{FF2B5EF4-FFF2-40B4-BE49-F238E27FC236}">
                <a16:creationId xmlns:a16="http://schemas.microsoft.com/office/drawing/2014/main" id="{6426D211-A1ED-AD28-BE31-64446E725E86}"/>
              </a:ext>
            </a:extLst>
          </p:cNvPr>
          <p:cNvPicPr>
            <a:picLocks noChangeAspect="1"/>
          </p:cNvPicPr>
          <p:nvPr/>
        </p:nvPicPr>
        <p:blipFill>
          <a:blip r:embed="rId2"/>
          <a:stretch>
            <a:fillRect/>
          </a:stretch>
        </p:blipFill>
        <p:spPr>
          <a:xfrm>
            <a:off x="0" y="246608"/>
            <a:ext cx="12192000" cy="6364784"/>
          </a:xfrm>
          <a:prstGeom prst="rect">
            <a:avLst/>
          </a:prstGeom>
        </p:spPr>
      </p:pic>
    </p:spTree>
    <p:extLst>
      <p:ext uri="{BB962C8B-B14F-4D97-AF65-F5344CB8AC3E}">
        <p14:creationId xmlns:p14="http://schemas.microsoft.com/office/powerpoint/2010/main" val="795945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680D766C-3DF1-BA01-AA68-B42FB57227F8}"/>
              </a:ext>
            </a:extLst>
          </p:cNvPr>
          <p:cNvSpPr>
            <a:spLocks noGrp="1"/>
          </p:cNvSpPr>
          <p:nvPr>
            <p:ph type="ftr" sz="quarter" idx="11"/>
          </p:nvPr>
        </p:nvSpPr>
        <p:spPr/>
        <p:txBody>
          <a:bodyPr/>
          <a:lstStyle/>
          <a:p>
            <a:r>
              <a:rPr lang="en-US"/>
              <a:t>Public Domain</a:t>
            </a:r>
            <a:endParaRPr lang="en-US" dirty="0"/>
          </a:p>
        </p:txBody>
      </p:sp>
      <p:pic>
        <p:nvPicPr>
          <p:cNvPr id="7" name="Picture 6">
            <a:extLst>
              <a:ext uri="{FF2B5EF4-FFF2-40B4-BE49-F238E27FC236}">
                <a16:creationId xmlns:a16="http://schemas.microsoft.com/office/drawing/2014/main" id="{2125FE80-626B-16B6-F729-B8D1ABA62D81}"/>
              </a:ext>
            </a:extLst>
          </p:cNvPr>
          <p:cNvPicPr>
            <a:picLocks noChangeAspect="1"/>
          </p:cNvPicPr>
          <p:nvPr/>
        </p:nvPicPr>
        <p:blipFill>
          <a:blip r:embed="rId2"/>
          <a:stretch>
            <a:fillRect/>
          </a:stretch>
        </p:blipFill>
        <p:spPr>
          <a:xfrm>
            <a:off x="0" y="289613"/>
            <a:ext cx="12192000" cy="6278773"/>
          </a:xfrm>
          <a:prstGeom prst="rect">
            <a:avLst/>
          </a:prstGeom>
        </p:spPr>
      </p:pic>
    </p:spTree>
    <p:extLst>
      <p:ext uri="{BB962C8B-B14F-4D97-AF65-F5344CB8AC3E}">
        <p14:creationId xmlns:p14="http://schemas.microsoft.com/office/powerpoint/2010/main" val="1530766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680D766C-3DF1-BA01-AA68-B42FB57227F8}"/>
              </a:ext>
            </a:extLst>
          </p:cNvPr>
          <p:cNvSpPr>
            <a:spLocks noGrp="1"/>
          </p:cNvSpPr>
          <p:nvPr>
            <p:ph type="ftr" sz="quarter" idx="11"/>
          </p:nvPr>
        </p:nvSpPr>
        <p:spPr/>
        <p:txBody>
          <a:bodyPr/>
          <a:lstStyle/>
          <a:p>
            <a:r>
              <a:rPr lang="en-US"/>
              <a:t>Public Domain</a:t>
            </a:r>
            <a:endParaRPr lang="en-US" dirty="0"/>
          </a:p>
        </p:txBody>
      </p:sp>
      <p:pic>
        <p:nvPicPr>
          <p:cNvPr id="3" name="Picture 2">
            <a:extLst>
              <a:ext uri="{FF2B5EF4-FFF2-40B4-BE49-F238E27FC236}">
                <a16:creationId xmlns:a16="http://schemas.microsoft.com/office/drawing/2014/main" id="{4BE274B4-5F1F-A5CC-F694-C1077D3F0449}"/>
              </a:ext>
            </a:extLst>
          </p:cNvPr>
          <p:cNvPicPr>
            <a:picLocks noChangeAspect="1"/>
          </p:cNvPicPr>
          <p:nvPr/>
        </p:nvPicPr>
        <p:blipFill>
          <a:blip r:embed="rId2"/>
          <a:stretch>
            <a:fillRect/>
          </a:stretch>
        </p:blipFill>
        <p:spPr>
          <a:xfrm>
            <a:off x="0" y="296781"/>
            <a:ext cx="12192000" cy="6264438"/>
          </a:xfrm>
          <a:prstGeom prst="rect">
            <a:avLst/>
          </a:prstGeom>
        </p:spPr>
      </p:pic>
    </p:spTree>
    <p:extLst>
      <p:ext uri="{BB962C8B-B14F-4D97-AF65-F5344CB8AC3E}">
        <p14:creationId xmlns:p14="http://schemas.microsoft.com/office/powerpoint/2010/main" val="2216665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680D766C-3DF1-BA01-AA68-B42FB57227F8}"/>
              </a:ext>
            </a:extLst>
          </p:cNvPr>
          <p:cNvSpPr>
            <a:spLocks noGrp="1"/>
          </p:cNvSpPr>
          <p:nvPr>
            <p:ph type="ftr" sz="quarter" idx="11"/>
          </p:nvPr>
        </p:nvSpPr>
        <p:spPr/>
        <p:txBody>
          <a:bodyPr/>
          <a:lstStyle/>
          <a:p>
            <a:r>
              <a:rPr lang="en-US"/>
              <a:t>Public Domain</a:t>
            </a:r>
            <a:endParaRPr lang="en-US" dirty="0"/>
          </a:p>
        </p:txBody>
      </p:sp>
      <p:pic>
        <p:nvPicPr>
          <p:cNvPr id="3" name="Picture 2">
            <a:extLst>
              <a:ext uri="{FF2B5EF4-FFF2-40B4-BE49-F238E27FC236}">
                <a16:creationId xmlns:a16="http://schemas.microsoft.com/office/drawing/2014/main" id="{9645EF3F-0348-654F-95AB-37442889BBAB}"/>
              </a:ext>
            </a:extLst>
          </p:cNvPr>
          <p:cNvPicPr>
            <a:picLocks noChangeAspect="1"/>
          </p:cNvPicPr>
          <p:nvPr/>
        </p:nvPicPr>
        <p:blipFill>
          <a:blip r:embed="rId2"/>
          <a:stretch>
            <a:fillRect/>
          </a:stretch>
        </p:blipFill>
        <p:spPr>
          <a:xfrm>
            <a:off x="0" y="275278"/>
            <a:ext cx="12192000" cy="6307443"/>
          </a:xfrm>
          <a:prstGeom prst="rect">
            <a:avLst/>
          </a:prstGeom>
        </p:spPr>
      </p:pic>
    </p:spTree>
    <p:extLst>
      <p:ext uri="{BB962C8B-B14F-4D97-AF65-F5344CB8AC3E}">
        <p14:creationId xmlns:p14="http://schemas.microsoft.com/office/powerpoint/2010/main" val="2354197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680D766C-3DF1-BA01-AA68-B42FB57227F8}"/>
              </a:ext>
            </a:extLst>
          </p:cNvPr>
          <p:cNvSpPr>
            <a:spLocks noGrp="1"/>
          </p:cNvSpPr>
          <p:nvPr>
            <p:ph type="ftr" sz="quarter" idx="11"/>
          </p:nvPr>
        </p:nvSpPr>
        <p:spPr/>
        <p:txBody>
          <a:bodyPr/>
          <a:lstStyle/>
          <a:p>
            <a:r>
              <a:rPr lang="en-US"/>
              <a:t>Public Domain</a:t>
            </a:r>
            <a:endParaRPr lang="en-US" dirty="0"/>
          </a:p>
        </p:txBody>
      </p:sp>
      <p:pic>
        <p:nvPicPr>
          <p:cNvPr id="6" name="Picture 5">
            <a:extLst>
              <a:ext uri="{FF2B5EF4-FFF2-40B4-BE49-F238E27FC236}">
                <a16:creationId xmlns:a16="http://schemas.microsoft.com/office/drawing/2014/main" id="{37A4C173-0E58-32CF-C36B-DA91D5C2BC86}"/>
              </a:ext>
            </a:extLst>
          </p:cNvPr>
          <p:cNvPicPr>
            <a:picLocks noChangeAspect="1"/>
          </p:cNvPicPr>
          <p:nvPr/>
        </p:nvPicPr>
        <p:blipFill>
          <a:blip r:embed="rId2"/>
          <a:stretch>
            <a:fillRect/>
          </a:stretch>
        </p:blipFill>
        <p:spPr>
          <a:xfrm>
            <a:off x="0" y="278862"/>
            <a:ext cx="12192000" cy="6300276"/>
          </a:xfrm>
          <a:prstGeom prst="rect">
            <a:avLst/>
          </a:prstGeom>
        </p:spPr>
      </p:pic>
    </p:spTree>
    <p:extLst>
      <p:ext uri="{BB962C8B-B14F-4D97-AF65-F5344CB8AC3E}">
        <p14:creationId xmlns:p14="http://schemas.microsoft.com/office/powerpoint/2010/main" val="37912266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680D766C-3DF1-BA01-AA68-B42FB57227F8}"/>
              </a:ext>
            </a:extLst>
          </p:cNvPr>
          <p:cNvSpPr>
            <a:spLocks noGrp="1"/>
          </p:cNvSpPr>
          <p:nvPr>
            <p:ph type="ftr" sz="quarter" idx="11"/>
          </p:nvPr>
        </p:nvSpPr>
        <p:spPr/>
        <p:txBody>
          <a:bodyPr/>
          <a:lstStyle/>
          <a:p>
            <a:r>
              <a:rPr lang="en-US"/>
              <a:t>Public Domain</a:t>
            </a:r>
            <a:endParaRPr lang="en-US" dirty="0"/>
          </a:p>
        </p:txBody>
      </p:sp>
      <p:pic>
        <p:nvPicPr>
          <p:cNvPr id="3" name="Picture 2">
            <a:extLst>
              <a:ext uri="{FF2B5EF4-FFF2-40B4-BE49-F238E27FC236}">
                <a16:creationId xmlns:a16="http://schemas.microsoft.com/office/drawing/2014/main" id="{64751C90-2BBD-CF14-7FBC-9BE0809E818B}"/>
              </a:ext>
            </a:extLst>
          </p:cNvPr>
          <p:cNvPicPr>
            <a:picLocks noChangeAspect="1"/>
          </p:cNvPicPr>
          <p:nvPr/>
        </p:nvPicPr>
        <p:blipFill>
          <a:blip r:embed="rId2"/>
          <a:stretch>
            <a:fillRect/>
          </a:stretch>
        </p:blipFill>
        <p:spPr>
          <a:xfrm>
            <a:off x="0" y="300365"/>
            <a:ext cx="12192000" cy="6257270"/>
          </a:xfrm>
          <a:prstGeom prst="rect">
            <a:avLst/>
          </a:prstGeom>
        </p:spPr>
      </p:pic>
    </p:spTree>
    <p:extLst>
      <p:ext uri="{BB962C8B-B14F-4D97-AF65-F5344CB8AC3E}">
        <p14:creationId xmlns:p14="http://schemas.microsoft.com/office/powerpoint/2010/main" val="3533709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680D766C-3DF1-BA01-AA68-B42FB57227F8}"/>
              </a:ext>
            </a:extLst>
          </p:cNvPr>
          <p:cNvSpPr>
            <a:spLocks noGrp="1"/>
          </p:cNvSpPr>
          <p:nvPr>
            <p:ph type="ftr" sz="quarter" idx="11"/>
          </p:nvPr>
        </p:nvSpPr>
        <p:spPr/>
        <p:txBody>
          <a:bodyPr/>
          <a:lstStyle/>
          <a:p>
            <a:r>
              <a:rPr lang="en-US"/>
              <a:t>Public Domain</a:t>
            </a:r>
            <a:endParaRPr lang="en-US" dirty="0"/>
          </a:p>
        </p:txBody>
      </p:sp>
      <p:pic>
        <p:nvPicPr>
          <p:cNvPr id="3" name="Picture 2">
            <a:extLst>
              <a:ext uri="{FF2B5EF4-FFF2-40B4-BE49-F238E27FC236}">
                <a16:creationId xmlns:a16="http://schemas.microsoft.com/office/drawing/2014/main" id="{9BA825F1-7C42-EB4C-D4DC-8B578B3D94C9}"/>
              </a:ext>
            </a:extLst>
          </p:cNvPr>
          <p:cNvPicPr>
            <a:picLocks noChangeAspect="1"/>
          </p:cNvPicPr>
          <p:nvPr/>
        </p:nvPicPr>
        <p:blipFill>
          <a:blip r:embed="rId2"/>
          <a:stretch>
            <a:fillRect/>
          </a:stretch>
        </p:blipFill>
        <p:spPr>
          <a:xfrm>
            <a:off x="0" y="246608"/>
            <a:ext cx="12192000" cy="6364784"/>
          </a:xfrm>
          <a:prstGeom prst="rect">
            <a:avLst/>
          </a:prstGeom>
        </p:spPr>
      </p:pic>
    </p:spTree>
    <p:extLst>
      <p:ext uri="{BB962C8B-B14F-4D97-AF65-F5344CB8AC3E}">
        <p14:creationId xmlns:p14="http://schemas.microsoft.com/office/powerpoint/2010/main" val="529023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680D766C-3DF1-BA01-AA68-B42FB57227F8}"/>
              </a:ext>
            </a:extLst>
          </p:cNvPr>
          <p:cNvSpPr>
            <a:spLocks noGrp="1"/>
          </p:cNvSpPr>
          <p:nvPr>
            <p:ph type="ftr" sz="quarter" idx="11"/>
          </p:nvPr>
        </p:nvSpPr>
        <p:spPr/>
        <p:txBody>
          <a:bodyPr/>
          <a:lstStyle/>
          <a:p>
            <a:r>
              <a:rPr lang="en-US"/>
              <a:t>Public Domain</a:t>
            </a:r>
            <a:endParaRPr lang="en-US" dirty="0"/>
          </a:p>
        </p:txBody>
      </p:sp>
      <p:pic>
        <p:nvPicPr>
          <p:cNvPr id="3" name="Picture 2">
            <a:extLst>
              <a:ext uri="{FF2B5EF4-FFF2-40B4-BE49-F238E27FC236}">
                <a16:creationId xmlns:a16="http://schemas.microsoft.com/office/drawing/2014/main" id="{45B85B78-768C-5D19-EC6E-413F34538955}"/>
              </a:ext>
            </a:extLst>
          </p:cNvPr>
          <p:cNvPicPr>
            <a:picLocks noChangeAspect="1"/>
          </p:cNvPicPr>
          <p:nvPr/>
        </p:nvPicPr>
        <p:blipFill>
          <a:blip r:embed="rId2"/>
          <a:stretch>
            <a:fillRect/>
          </a:stretch>
        </p:blipFill>
        <p:spPr>
          <a:xfrm>
            <a:off x="0" y="210770"/>
            <a:ext cx="12192000" cy="6436459"/>
          </a:xfrm>
          <a:prstGeom prst="rect">
            <a:avLst/>
          </a:prstGeom>
        </p:spPr>
      </p:pic>
    </p:spTree>
    <p:extLst>
      <p:ext uri="{BB962C8B-B14F-4D97-AF65-F5344CB8AC3E}">
        <p14:creationId xmlns:p14="http://schemas.microsoft.com/office/powerpoint/2010/main" val="231569917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ymn">
  <a:themeElements>
    <a:clrScheme name="Slate">
      <a:dk1>
        <a:sysClr val="windowText" lastClr="000000"/>
      </a:dk1>
      <a:lt1>
        <a:sysClr val="window" lastClr="FFFFFF"/>
      </a:lt1>
      <a:dk2>
        <a:srgbClr val="212123"/>
      </a:dk2>
      <a:lt2>
        <a:srgbClr val="DADADA"/>
      </a:lt2>
      <a:accent1>
        <a:srgbClr val="3EC26C"/>
      </a:accent1>
      <a:accent2>
        <a:srgbClr val="B3D463"/>
      </a:accent2>
      <a:accent3>
        <a:srgbClr val="3BBC9D"/>
      </a:accent3>
      <a:accent4>
        <a:srgbClr val="97AF75"/>
      </a:accent4>
      <a:accent5>
        <a:srgbClr val="6BA841"/>
      </a:accent5>
      <a:accent6>
        <a:srgbClr val="79AE90"/>
      </a:accent6>
      <a:hlink>
        <a:srgbClr val="85E4A6"/>
      </a:hlink>
      <a:folHlink>
        <a:srgbClr val="BDF3D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Hymn" id="{1233FB22-A860-4BAC-910F-60A21D8BCCE4}" vid="{48862705-1A05-4258-907E-E796D5700CA5}"/>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TotalTime>
  <Words>61</Words>
  <Application>Microsoft Office PowerPoint</Application>
  <PresentationFormat>Widescreen</PresentationFormat>
  <Paragraphs>11</Paragraphs>
  <Slides>9</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9</vt:i4>
      </vt:variant>
    </vt:vector>
  </HeadingPairs>
  <TitlesOfParts>
    <vt:vector size="16" baseType="lpstr">
      <vt:lpstr>Arial</vt:lpstr>
      <vt:lpstr>Calibri</vt:lpstr>
      <vt:lpstr>Calibri Light</vt:lpstr>
      <vt:lpstr>Calisto MT</vt:lpstr>
      <vt:lpstr>Wingdings 2</vt:lpstr>
      <vt:lpstr>Hymn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Gothard</dc:creator>
  <cp:lastModifiedBy>Gothard, Sarah</cp:lastModifiedBy>
  <cp:revision>5</cp:revision>
  <dcterms:created xsi:type="dcterms:W3CDTF">2019-10-03T14:51:38Z</dcterms:created>
  <dcterms:modified xsi:type="dcterms:W3CDTF">2024-09-22T20:35:19Z</dcterms:modified>
</cp:coreProperties>
</file>