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6"/>
  </p:notesMasterIdLst>
  <p:handoutMasterIdLst>
    <p:handoutMasterId r:id="rId17"/>
  </p:handoutMasterIdLst>
  <p:sldIdLst>
    <p:sldId id="256" r:id="rId2"/>
    <p:sldId id="266" r:id="rId3"/>
    <p:sldId id="268" r:id="rId4"/>
    <p:sldId id="269" r:id="rId5"/>
    <p:sldId id="270" r:id="rId6"/>
    <p:sldId id="271" r:id="rId7"/>
    <p:sldId id="272" r:id="rId8"/>
    <p:sldId id="273" r:id="rId9"/>
    <p:sldId id="274" r:id="rId10"/>
    <p:sldId id="275" r:id="rId11"/>
    <p:sldId id="276" r:id="rId12"/>
    <p:sldId id="277" r:id="rId13"/>
    <p:sldId id="278" r:id="rId14"/>
    <p:sldId id="27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91" autoAdjust="0"/>
    <p:restoredTop sz="91160" autoAdjust="0"/>
  </p:normalViewPr>
  <p:slideViewPr>
    <p:cSldViewPr snapToGrid="0" showGuides="1">
      <p:cViewPr varScale="1">
        <p:scale>
          <a:sx n="63" d="100"/>
          <a:sy n="63" d="100"/>
        </p:scale>
        <p:origin x="312"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FDAC4A16-C524-4BB9-A31B-F9B4CEE9B83C}"/>
    <pc:docChg chg="undo custSel addSld delSld modSld">
      <pc:chgData name="Sarah Gothard" userId="0e53f415fda5f162" providerId="LiveId" clId="{FDAC4A16-C524-4BB9-A31B-F9B4CEE9B83C}" dt="2021-12-11T18:18:12.749" v="75" actId="26606"/>
      <pc:docMkLst>
        <pc:docMk/>
      </pc:docMkLst>
      <pc:sldChg chg="addSp delSp modSp mod">
        <pc:chgData name="Sarah Gothard" userId="0e53f415fda5f162" providerId="LiveId" clId="{FDAC4A16-C524-4BB9-A31B-F9B4CEE9B83C}" dt="2021-12-11T18:06:06.399" v="4" actId="26606"/>
        <pc:sldMkLst>
          <pc:docMk/>
          <pc:sldMk cId="2910433961" sldId="256"/>
        </pc:sldMkLst>
        <pc:spChg chg="ord">
          <ac:chgData name="Sarah Gothard" userId="0e53f415fda5f162" providerId="LiveId" clId="{FDAC4A16-C524-4BB9-A31B-F9B4CEE9B83C}" dt="2021-12-11T18:06:06.399" v="4" actId="26606"/>
          <ac:spMkLst>
            <pc:docMk/>
            <pc:sldMk cId="2910433961" sldId="256"/>
            <ac:spMk id="4" creationId="{FD60A99A-3D3E-41F4-8FB2-F58BC94B1563}"/>
          </ac:spMkLst>
        </pc:spChg>
        <pc:spChg chg="del">
          <ac:chgData name="Sarah Gothard" userId="0e53f415fda5f162" providerId="LiveId" clId="{FDAC4A16-C524-4BB9-A31B-F9B4CEE9B83C}" dt="2021-12-11T18:06:06.399" v="4" actId="26606"/>
          <ac:spMkLst>
            <pc:docMk/>
            <pc:sldMk cId="2910433961" sldId="256"/>
            <ac:spMk id="30" creationId="{32BC26D8-82FB-445E-AA49-62A77D7C1EE0}"/>
          </ac:spMkLst>
        </pc:spChg>
        <pc:spChg chg="del">
          <ac:chgData name="Sarah Gothard" userId="0e53f415fda5f162" providerId="LiveId" clId="{FDAC4A16-C524-4BB9-A31B-F9B4CEE9B83C}" dt="2021-12-11T18:06:06.399" v="4" actId="26606"/>
          <ac:spMkLst>
            <pc:docMk/>
            <pc:sldMk cId="2910433961" sldId="256"/>
            <ac:spMk id="32" creationId="{CB44330D-EA18-4254-AA95-EB49948539B8}"/>
          </ac:spMkLst>
        </pc:spChg>
        <pc:spChg chg="add">
          <ac:chgData name="Sarah Gothard" userId="0e53f415fda5f162" providerId="LiveId" clId="{FDAC4A16-C524-4BB9-A31B-F9B4CEE9B83C}" dt="2021-12-11T18:06:06.399" v="4" actId="26606"/>
          <ac:spMkLst>
            <pc:docMk/>
            <pc:sldMk cId="2910433961" sldId="256"/>
            <ac:spMk id="37" creationId="{32BC26D8-82FB-445E-AA49-62A77D7C1EE0}"/>
          </ac:spMkLst>
        </pc:spChg>
        <pc:spChg chg="add">
          <ac:chgData name="Sarah Gothard" userId="0e53f415fda5f162" providerId="LiveId" clId="{FDAC4A16-C524-4BB9-A31B-F9B4CEE9B83C}" dt="2021-12-11T18:06:06.399" v="4" actId="26606"/>
          <ac:spMkLst>
            <pc:docMk/>
            <pc:sldMk cId="2910433961" sldId="256"/>
            <ac:spMk id="39" creationId="{CB44330D-EA18-4254-AA95-EB49948539B8}"/>
          </ac:spMkLst>
        </pc:spChg>
        <pc:picChg chg="add del">
          <ac:chgData name="Sarah Gothard" userId="0e53f415fda5f162" providerId="LiveId" clId="{FDAC4A16-C524-4BB9-A31B-F9B4CEE9B83C}" dt="2021-12-11T18:06:02.092" v="2" actId="478"/>
          <ac:picMkLst>
            <pc:docMk/>
            <pc:sldMk cId="2910433961" sldId="256"/>
            <ac:picMk id="3" creationId="{E97E6AF0-1622-4885-A0DE-241BD03C90DF}"/>
          </ac:picMkLst>
        </pc:picChg>
        <pc:picChg chg="del">
          <ac:chgData name="Sarah Gothard" userId="0e53f415fda5f162" providerId="LiveId" clId="{FDAC4A16-C524-4BB9-A31B-F9B4CEE9B83C}" dt="2021-12-11T18:05:24.806" v="0" actId="478"/>
          <ac:picMkLst>
            <pc:docMk/>
            <pc:sldMk cId="2910433961" sldId="256"/>
            <ac:picMk id="5" creationId="{9A65FA5A-FD54-4919-BFDE-BFFDE6830FB1}"/>
          </ac:picMkLst>
        </pc:picChg>
        <pc:picChg chg="add mod">
          <ac:chgData name="Sarah Gothard" userId="0e53f415fda5f162" providerId="LiveId" clId="{FDAC4A16-C524-4BB9-A31B-F9B4CEE9B83C}" dt="2021-12-11T18:06:06.399" v="4" actId="26606"/>
          <ac:picMkLst>
            <pc:docMk/>
            <pc:sldMk cId="2910433961" sldId="256"/>
            <ac:picMk id="7" creationId="{71E1755C-DC89-4382-8F9A-FAA6E44D1B3B}"/>
          </ac:picMkLst>
        </pc:picChg>
      </pc:sldChg>
      <pc:sldChg chg="addSp delSp modSp mod">
        <pc:chgData name="Sarah Gothard" userId="0e53f415fda5f162" providerId="LiveId" clId="{FDAC4A16-C524-4BB9-A31B-F9B4CEE9B83C}" dt="2021-12-11T18:07:52.884" v="12" actId="27614"/>
        <pc:sldMkLst>
          <pc:docMk/>
          <pc:sldMk cId="20734884" sldId="266"/>
        </pc:sldMkLst>
        <pc:spChg chg="ord">
          <ac:chgData name="Sarah Gothard" userId="0e53f415fda5f162" providerId="LiveId" clId="{FDAC4A16-C524-4BB9-A31B-F9B4CEE9B83C}" dt="2021-12-11T18:07:51.322" v="10" actId="26606"/>
          <ac:spMkLst>
            <pc:docMk/>
            <pc:sldMk cId="20734884" sldId="266"/>
            <ac:spMk id="4" creationId="{1E30E8FD-15B7-4CA6-8207-5C4E741CBDD1}"/>
          </ac:spMkLst>
        </pc:spChg>
        <pc:spChg chg="del">
          <ac:chgData name="Sarah Gothard" userId="0e53f415fda5f162" providerId="LiveId" clId="{FDAC4A16-C524-4BB9-A31B-F9B4CEE9B83C}" dt="2021-12-11T18:07:51.322" v="10" actId="26606"/>
          <ac:spMkLst>
            <pc:docMk/>
            <pc:sldMk cId="20734884" sldId="266"/>
            <ac:spMk id="32" creationId="{32BC26D8-82FB-445E-AA49-62A77D7C1EE0}"/>
          </ac:spMkLst>
        </pc:spChg>
        <pc:spChg chg="del">
          <ac:chgData name="Sarah Gothard" userId="0e53f415fda5f162" providerId="LiveId" clId="{FDAC4A16-C524-4BB9-A31B-F9B4CEE9B83C}" dt="2021-12-11T18:07:51.322" v="10" actId="26606"/>
          <ac:spMkLst>
            <pc:docMk/>
            <pc:sldMk cId="20734884" sldId="266"/>
            <ac:spMk id="34" creationId="{CB44330D-EA18-4254-AA95-EB49948539B8}"/>
          </ac:spMkLst>
        </pc:spChg>
        <pc:spChg chg="add">
          <ac:chgData name="Sarah Gothard" userId="0e53f415fda5f162" providerId="LiveId" clId="{FDAC4A16-C524-4BB9-A31B-F9B4CEE9B83C}" dt="2021-12-11T18:07:51.322" v="10" actId="26606"/>
          <ac:spMkLst>
            <pc:docMk/>
            <pc:sldMk cId="20734884" sldId="266"/>
            <ac:spMk id="39" creationId="{32BC26D8-82FB-445E-AA49-62A77D7C1EE0}"/>
          </ac:spMkLst>
        </pc:spChg>
        <pc:spChg chg="add">
          <ac:chgData name="Sarah Gothard" userId="0e53f415fda5f162" providerId="LiveId" clId="{FDAC4A16-C524-4BB9-A31B-F9B4CEE9B83C}" dt="2021-12-11T18:07:51.322" v="10" actId="26606"/>
          <ac:spMkLst>
            <pc:docMk/>
            <pc:sldMk cId="20734884" sldId="266"/>
            <ac:spMk id="41" creationId="{CB44330D-EA18-4254-AA95-EB49948539B8}"/>
          </ac:spMkLst>
        </pc:spChg>
        <pc:picChg chg="add del">
          <ac:chgData name="Sarah Gothard" userId="0e53f415fda5f162" providerId="LiveId" clId="{FDAC4A16-C524-4BB9-A31B-F9B4CEE9B83C}" dt="2021-12-11T18:07:22.108" v="8" actId="22"/>
          <ac:picMkLst>
            <pc:docMk/>
            <pc:sldMk cId="20734884" sldId="266"/>
            <ac:picMk id="3" creationId="{CE3662C4-4B91-4B14-AC3F-61E5D4D67D58}"/>
          </ac:picMkLst>
        </pc:picChg>
        <pc:picChg chg="add mod">
          <ac:chgData name="Sarah Gothard" userId="0e53f415fda5f162" providerId="LiveId" clId="{FDAC4A16-C524-4BB9-A31B-F9B4CEE9B83C}" dt="2021-12-11T18:07:52.884" v="12" actId="27614"/>
          <ac:picMkLst>
            <pc:docMk/>
            <pc:sldMk cId="20734884" sldId="266"/>
            <ac:picMk id="6" creationId="{23FA53F0-069A-4244-A0B2-7D75EA82D898}"/>
          </ac:picMkLst>
        </pc:picChg>
        <pc:picChg chg="del">
          <ac:chgData name="Sarah Gothard" userId="0e53f415fda5f162" providerId="LiveId" clId="{FDAC4A16-C524-4BB9-A31B-F9B4CEE9B83C}" dt="2021-12-11T18:06:09.438" v="5" actId="478"/>
          <ac:picMkLst>
            <pc:docMk/>
            <pc:sldMk cId="20734884" sldId="266"/>
            <ac:picMk id="7" creationId="{F69AE411-CD55-4D56-B059-4221B9A31C39}"/>
          </ac:picMkLst>
        </pc:picChg>
      </pc:sldChg>
      <pc:sldChg chg="del">
        <pc:chgData name="Sarah Gothard" userId="0e53f415fda5f162" providerId="LiveId" clId="{FDAC4A16-C524-4BB9-A31B-F9B4CEE9B83C}" dt="2021-12-11T18:06:13.241" v="6" actId="47"/>
        <pc:sldMkLst>
          <pc:docMk/>
          <pc:sldMk cId="461921700" sldId="267"/>
        </pc:sldMkLst>
      </pc:sldChg>
      <pc:sldChg chg="addSp delSp modSp new del mod setBg">
        <pc:chgData name="Sarah Gothard" userId="0e53f415fda5f162" providerId="LiveId" clId="{FDAC4A16-C524-4BB9-A31B-F9B4CEE9B83C}" dt="2021-12-11T18:10:31.721" v="33" actId="47"/>
        <pc:sldMkLst>
          <pc:docMk/>
          <pc:sldMk cId="2343621609" sldId="267"/>
        </pc:sldMkLst>
        <pc:spChg chg="del">
          <ac:chgData name="Sarah Gothard" userId="0e53f415fda5f162" providerId="LiveId" clId="{FDAC4A16-C524-4BB9-A31B-F9B4CEE9B83C}" dt="2021-12-11T18:08:16.161" v="16" actId="26606"/>
          <ac:spMkLst>
            <pc:docMk/>
            <pc:sldMk cId="2343621609" sldId="267"/>
            <ac:spMk id="2" creationId="{DC74239A-295A-46DF-B117-F538B9C48D85}"/>
          </ac:spMkLst>
        </pc:spChg>
        <pc:spChg chg="del">
          <ac:chgData name="Sarah Gothard" userId="0e53f415fda5f162" providerId="LiveId" clId="{FDAC4A16-C524-4BB9-A31B-F9B4CEE9B83C}" dt="2021-12-11T18:08:16.161" v="16" actId="26606"/>
          <ac:spMkLst>
            <pc:docMk/>
            <pc:sldMk cId="2343621609" sldId="267"/>
            <ac:spMk id="3" creationId="{AFAE9105-50AA-479E-8AE6-782123F31F91}"/>
          </ac:spMkLst>
        </pc:spChg>
        <pc:spChg chg="mod ord">
          <ac:chgData name="Sarah Gothard" userId="0e53f415fda5f162" providerId="LiveId" clId="{FDAC4A16-C524-4BB9-A31B-F9B4CEE9B83C}" dt="2021-12-11T18:08:16.161" v="16" actId="26606"/>
          <ac:spMkLst>
            <pc:docMk/>
            <pc:sldMk cId="2343621609" sldId="267"/>
            <ac:spMk id="4" creationId="{AEBB4544-CF3C-4561-9E0B-462340688494}"/>
          </ac:spMkLst>
        </pc:spChg>
        <pc:spChg chg="add">
          <ac:chgData name="Sarah Gothard" userId="0e53f415fda5f162" providerId="LiveId" clId="{FDAC4A16-C524-4BB9-A31B-F9B4CEE9B83C}" dt="2021-12-11T18:08:16.161" v="16" actId="26606"/>
          <ac:spMkLst>
            <pc:docMk/>
            <pc:sldMk cId="2343621609" sldId="267"/>
            <ac:spMk id="13" creationId="{32BC26D8-82FB-445E-AA49-62A77D7C1EE0}"/>
          </ac:spMkLst>
        </pc:spChg>
        <pc:spChg chg="add">
          <ac:chgData name="Sarah Gothard" userId="0e53f415fda5f162" providerId="LiveId" clId="{FDAC4A16-C524-4BB9-A31B-F9B4CEE9B83C}" dt="2021-12-11T18:08:16.161" v="16" actId="26606"/>
          <ac:spMkLst>
            <pc:docMk/>
            <pc:sldMk cId="2343621609" sldId="267"/>
            <ac:spMk id="15" creationId="{CB44330D-EA18-4254-AA95-EB49948539B8}"/>
          </ac:spMkLst>
        </pc:spChg>
        <pc:picChg chg="add del">
          <ac:chgData name="Sarah Gothard" userId="0e53f415fda5f162" providerId="LiveId" clId="{FDAC4A16-C524-4BB9-A31B-F9B4CEE9B83C}" dt="2021-12-11T18:08:04.342" v="14" actId="22"/>
          <ac:picMkLst>
            <pc:docMk/>
            <pc:sldMk cId="2343621609" sldId="267"/>
            <ac:picMk id="6" creationId="{420E3ADD-37CD-4D1F-95B0-930451C57F42}"/>
          </ac:picMkLst>
        </pc:picChg>
        <pc:picChg chg="add mod">
          <ac:chgData name="Sarah Gothard" userId="0e53f415fda5f162" providerId="LiveId" clId="{FDAC4A16-C524-4BB9-A31B-F9B4CEE9B83C}" dt="2021-12-11T18:08:17.562" v="18" actId="27614"/>
          <ac:picMkLst>
            <pc:docMk/>
            <pc:sldMk cId="2343621609" sldId="267"/>
            <ac:picMk id="8" creationId="{FED51F15-6953-476C-80EA-3C4325DF3417}"/>
          </ac:picMkLst>
        </pc:picChg>
      </pc:sldChg>
      <pc:sldChg chg="del">
        <pc:chgData name="Sarah Gothard" userId="0e53f415fda5f162" providerId="LiveId" clId="{FDAC4A16-C524-4BB9-A31B-F9B4CEE9B83C}" dt="2021-12-11T18:06:13.241" v="6" actId="47"/>
        <pc:sldMkLst>
          <pc:docMk/>
          <pc:sldMk cId="139584883" sldId="268"/>
        </pc:sldMkLst>
      </pc:sldChg>
      <pc:sldChg chg="addSp delSp modSp new mod setBg">
        <pc:chgData name="Sarah Gothard" userId="0e53f415fda5f162" providerId="LiveId" clId="{FDAC4A16-C524-4BB9-A31B-F9B4CEE9B83C}" dt="2021-12-11T18:09:22.364" v="21" actId="27614"/>
        <pc:sldMkLst>
          <pc:docMk/>
          <pc:sldMk cId="218203638" sldId="268"/>
        </pc:sldMkLst>
        <pc:spChg chg="del">
          <ac:chgData name="Sarah Gothard" userId="0e53f415fda5f162" providerId="LiveId" clId="{FDAC4A16-C524-4BB9-A31B-F9B4CEE9B83C}" dt="2021-12-11T18:09:07.036" v="20" actId="26606"/>
          <ac:spMkLst>
            <pc:docMk/>
            <pc:sldMk cId="218203638" sldId="268"/>
            <ac:spMk id="2" creationId="{AACA2763-7DB8-4D29-AE31-6923E41FC166}"/>
          </ac:spMkLst>
        </pc:spChg>
        <pc:spChg chg="del">
          <ac:chgData name="Sarah Gothard" userId="0e53f415fda5f162" providerId="LiveId" clId="{FDAC4A16-C524-4BB9-A31B-F9B4CEE9B83C}" dt="2021-12-11T18:09:07.036" v="20" actId="26606"/>
          <ac:spMkLst>
            <pc:docMk/>
            <pc:sldMk cId="218203638" sldId="268"/>
            <ac:spMk id="3" creationId="{DC8545A3-A02F-488D-A9C6-E165281336D1}"/>
          </ac:spMkLst>
        </pc:spChg>
        <pc:spChg chg="mod ord">
          <ac:chgData name="Sarah Gothard" userId="0e53f415fda5f162" providerId="LiveId" clId="{FDAC4A16-C524-4BB9-A31B-F9B4CEE9B83C}" dt="2021-12-11T18:09:07.036" v="20" actId="26606"/>
          <ac:spMkLst>
            <pc:docMk/>
            <pc:sldMk cId="218203638" sldId="268"/>
            <ac:spMk id="4" creationId="{C39DE6BA-C9AF-462B-A1EE-CE21184B7E19}"/>
          </ac:spMkLst>
        </pc:spChg>
        <pc:spChg chg="add">
          <ac:chgData name="Sarah Gothard" userId="0e53f415fda5f162" providerId="LiveId" clId="{FDAC4A16-C524-4BB9-A31B-F9B4CEE9B83C}" dt="2021-12-11T18:09:07.036" v="20" actId="26606"/>
          <ac:spMkLst>
            <pc:docMk/>
            <pc:sldMk cId="218203638" sldId="268"/>
            <ac:spMk id="11" creationId="{32BC26D8-82FB-445E-AA49-62A77D7C1EE0}"/>
          </ac:spMkLst>
        </pc:spChg>
        <pc:spChg chg="add">
          <ac:chgData name="Sarah Gothard" userId="0e53f415fda5f162" providerId="LiveId" clId="{FDAC4A16-C524-4BB9-A31B-F9B4CEE9B83C}" dt="2021-12-11T18:09:07.036" v="20" actId="26606"/>
          <ac:spMkLst>
            <pc:docMk/>
            <pc:sldMk cId="218203638" sldId="268"/>
            <ac:spMk id="13" creationId="{CB44330D-EA18-4254-AA95-EB49948539B8}"/>
          </ac:spMkLst>
        </pc:spChg>
        <pc:picChg chg="add mod">
          <ac:chgData name="Sarah Gothard" userId="0e53f415fda5f162" providerId="LiveId" clId="{FDAC4A16-C524-4BB9-A31B-F9B4CEE9B83C}" dt="2021-12-11T18:09:22.364" v="21" actId="27614"/>
          <ac:picMkLst>
            <pc:docMk/>
            <pc:sldMk cId="218203638" sldId="268"/>
            <ac:picMk id="6" creationId="{59AA9BE3-641D-4301-BC52-E783CEFFB8DE}"/>
          </ac:picMkLst>
        </pc:picChg>
      </pc:sldChg>
      <pc:sldChg chg="addSp delSp modSp new mod setBg">
        <pc:chgData name="Sarah Gothard" userId="0e53f415fda5f162" providerId="LiveId" clId="{FDAC4A16-C524-4BB9-A31B-F9B4CEE9B83C}" dt="2021-12-11T18:09:52.174" v="26" actId="27614"/>
        <pc:sldMkLst>
          <pc:docMk/>
          <pc:sldMk cId="15364406" sldId="269"/>
        </pc:sldMkLst>
        <pc:spChg chg="del">
          <ac:chgData name="Sarah Gothard" userId="0e53f415fda5f162" providerId="LiveId" clId="{FDAC4A16-C524-4BB9-A31B-F9B4CEE9B83C}" dt="2021-12-11T18:09:26.609" v="24" actId="26606"/>
          <ac:spMkLst>
            <pc:docMk/>
            <pc:sldMk cId="15364406" sldId="269"/>
            <ac:spMk id="2" creationId="{754B3D02-CE98-4049-AE35-C1E13EDD9E9D}"/>
          </ac:spMkLst>
        </pc:spChg>
        <pc:spChg chg="del">
          <ac:chgData name="Sarah Gothard" userId="0e53f415fda5f162" providerId="LiveId" clId="{FDAC4A16-C524-4BB9-A31B-F9B4CEE9B83C}" dt="2021-12-11T18:09:26.609" v="24" actId="26606"/>
          <ac:spMkLst>
            <pc:docMk/>
            <pc:sldMk cId="15364406" sldId="269"/>
            <ac:spMk id="3" creationId="{0CCE6691-998E-498C-8995-AE4385456A86}"/>
          </ac:spMkLst>
        </pc:spChg>
        <pc:spChg chg="mod ord">
          <ac:chgData name="Sarah Gothard" userId="0e53f415fda5f162" providerId="LiveId" clId="{FDAC4A16-C524-4BB9-A31B-F9B4CEE9B83C}" dt="2021-12-11T18:09:26.609" v="24" actId="26606"/>
          <ac:spMkLst>
            <pc:docMk/>
            <pc:sldMk cId="15364406" sldId="269"/>
            <ac:spMk id="4" creationId="{5091A3BC-E84E-43E0-89BA-7561D1ABA061}"/>
          </ac:spMkLst>
        </pc:spChg>
        <pc:spChg chg="add">
          <ac:chgData name="Sarah Gothard" userId="0e53f415fda5f162" providerId="LiveId" clId="{FDAC4A16-C524-4BB9-A31B-F9B4CEE9B83C}" dt="2021-12-11T18:09:26.609" v="24" actId="26606"/>
          <ac:spMkLst>
            <pc:docMk/>
            <pc:sldMk cId="15364406" sldId="269"/>
            <ac:spMk id="11" creationId="{32BC26D8-82FB-445E-AA49-62A77D7C1EE0}"/>
          </ac:spMkLst>
        </pc:spChg>
        <pc:spChg chg="add">
          <ac:chgData name="Sarah Gothard" userId="0e53f415fda5f162" providerId="LiveId" clId="{FDAC4A16-C524-4BB9-A31B-F9B4CEE9B83C}" dt="2021-12-11T18:09:26.609" v="24" actId="26606"/>
          <ac:spMkLst>
            <pc:docMk/>
            <pc:sldMk cId="15364406" sldId="269"/>
            <ac:spMk id="13" creationId="{CB44330D-EA18-4254-AA95-EB49948539B8}"/>
          </ac:spMkLst>
        </pc:spChg>
        <pc:picChg chg="add mod">
          <ac:chgData name="Sarah Gothard" userId="0e53f415fda5f162" providerId="LiveId" clId="{FDAC4A16-C524-4BB9-A31B-F9B4CEE9B83C}" dt="2021-12-11T18:09:52.174" v="26" actId="27614"/>
          <ac:picMkLst>
            <pc:docMk/>
            <pc:sldMk cId="15364406" sldId="269"/>
            <ac:picMk id="6" creationId="{0ABA82E9-DC56-485C-8F83-035E89CED209}"/>
          </ac:picMkLst>
        </pc:picChg>
      </pc:sldChg>
      <pc:sldChg chg="del">
        <pc:chgData name="Sarah Gothard" userId="0e53f415fda5f162" providerId="LiveId" clId="{FDAC4A16-C524-4BB9-A31B-F9B4CEE9B83C}" dt="2021-12-11T18:06:13.241" v="6" actId="47"/>
        <pc:sldMkLst>
          <pc:docMk/>
          <pc:sldMk cId="1157751927" sldId="269"/>
        </pc:sldMkLst>
      </pc:sldChg>
      <pc:sldChg chg="del">
        <pc:chgData name="Sarah Gothard" userId="0e53f415fda5f162" providerId="LiveId" clId="{FDAC4A16-C524-4BB9-A31B-F9B4CEE9B83C}" dt="2021-12-11T18:06:13.241" v="6" actId="47"/>
        <pc:sldMkLst>
          <pc:docMk/>
          <pc:sldMk cId="1120018827" sldId="270"/>
        </pc:sldMkLst>
      </pc:sldChg>
      <pc:sldChg chg="addSp delSp modSp new mod setBg">
        <pc:chgData name="Sarah Gothard" userId="0e53f415fda5f162" providerId="LiveId" clId="{FDAC4A16-C524-4BB9-A31B-F9B4CEE9B83C}" dt="2021-12-11T18:10:20.422" v="30" actId="27614"/>
        <pc:sldMkLst>
          <pc:docMk/>
          <pc:sldMk cId="2523088822" sldId="270"/>
        </pc:sldMkLst>
        <pc:spChg chg="del">
          <ac:chgData name="Sarah Gothard" userId="0e53f415fda5f162" providerId="LiveId" clId="{FDAC4A16-C524-4BB9-A31B-F9B4CEE9B83C}" dt="2021-12-11T18:09:55.822" v="28" actId="26606"/>
          <ac:spMkLst>
            <pc:docMk/>
            <pc:sldMk cId="2523088822" sldId="270"/>
            <ac:spMk id="2" creationId="{5E85E8A4-F866-4128-8FD3-E8EDA729966E}"/>
          </ac:spMkLst>
        </pc:spChg>
        <pc:spChg chg="del">
          <ac:chgData name="Sarah Gothard" userId="0e53f415fda5f162" providerId="LiveId" clId="{FDAC4A16-C524-4BB9-A31B-F9B4CEE9B83C}" dt="2021-12-11T18:09:55.822" v="28" actId="26606"/>
          <ac:spMkLst>
            <pc:docMk/>
            <pc:sldMk cId="2523088822" sldId="270"/>
            <ac:spMk id="3" creationId="{8C94D71A-7C2B-4077-9645-B8FB31C77C1B}"/>
          </ac:spMkLst>
        </pc:spChg>
        <pc:spChg chg="mod ord">
          <ac:chgData name="Sarah Gothard" userId="0e53f415fda5f162" providerId="LiveId" clId="{FDAC4A16-C524-4BB9-A31B-F9B4CEE9B83C}" dt="2021-12-11T18:09:55.822" v="28" actId="26606"/>
          <ac:spMkLst>
            <pc:docMk/>
            <pc:sldMk cId="2523088822" sldId="270"/>
            <ac:spMk id="4" creationId="{69890B73-A602-4B65-B613-D8AD37943B08}"/>
          </ac:spMkLst>
        </pc:spChg>
        <pc:spChg chg="add">
          <ac:chgData name="Sarah Gothard" userId="0e53f415fda5f162" providerId="LiveId" clId="{FDAC4A16-C524-4BB9-A31B-F9B4CEE9B83C}" dt="2021-12-11T18:09:55.822" v="28" actId="26606"/>
          <ac:spMkLst>
            <pc:docMk/>
            <pc:sldMk cId="2523088822" sldId="270"/>
            <ac:spMk id="11" creationId="{32BC26D8-82FB-445E-AA49-62A77D7C1EE0}"/>
          </ac:spMkLst>
        </pc:spChg>
        <pc:spChg chg="add">
          <ac:chgData name="Sarah Gothard" userId="0e53f415fda5f162" providerId="LiveId" clId="{FDAC4A16-C524-4BB9-A31B-F9B4CEE9B83C}" dt="2021-12-11T18:09:55.822" v="28" actId="26606"/>
          <ac:spMkLst>
            <pc:docMk/>
            <pc:sldMk cId="2523088822" sldId="270"/>
            <ac:spMk id="13" creationId="{CB44330D-EA18-4254-AA95-EB49948539B8}"/>
          </ac:spMkLst>
        </pc:spChg>
        <pc:picChg chg="add mod">
          <ac:chgData name="Sarah Gothard" userId="0e53f415fda5f162" providerId="LiveId" clId="{FDAC4A16-C524-4BB9-A31B-F9B4CEE9B83C}" dt="2021-12-11T18:10:20.422" v="30" actId="27614"/>
          <ac:picMkLst>
            <pc:docMk/>
            <pc:sldMk cId="2523088822" sldId="270"/>
            <ac:picMk id="6" creationId="{68790321-0A9E-4FFA-AE70-B64436DBD347}"/>
          </ac:picMkLst>
        </pc:picChg>
      </pc:sldChg>
      <pc:sldChg chg="addSp delSp modSp new mod setBg">
        <pc:chgData name="Sarah Gothard" userId="0e53f415fda5f162" providerId="LiveId" clId="{FDAC4A16-C524-4BB9-A31B-F9B4CEE9B83C}" dt="2021-12-11T18:10:23.463" v="32" actId="26606"/>
        <pc:sldMkLst>
          <pc:docMk/>
          <pc:sldMk cId="3203327641" sldId="271"/>
        </pc:sldMkLst>
        <pc:spChg chg="del">
          <ac:chgData name="Sarah Gothard" userId="0e53f415fda5f162" providerId="LiveId" clId="{FDAC4A16-C524-4BB9-A31B-F9B4CEE9B83C}" dt="2021-12-11T18:10:23.463" v="32" actId="26606"/>
          <ac:spMkLst>
            <pc:docMk/>
            <pc:sldMk cId="3203327641" sldId="271"/>
            <ac:spMk id="2" creationId="{25B030BA-BB20-4854-81E0-71D03020F960}"/>
          </ac:spMkLst>
        </pc:spChg>
        <pc:spChg chg="del">
          <ac:chgData name="Sarah Gothard" userId="0e53f415fda5f162" providerId="LiveId" clId="{FDAC4A16-C524-4BB9-A31B-F9B4CEE9B83C}" dt="2021-12-11T18:10:23.463" v="32" actId="26606"/>
          <ac:spMkLst>
            <pc:docMk/>
            <pc:sldMk cId="3203327641" sldId="271"/>
            <ac:spMk id="3" creationId="{F3C34326-DE90-455A-8DE3-F527AF974DD5}"/>
          </ac:spMkLst>
        </pc:spChg>
        <pc:spChg chg="mod ord">
          <ac:chgData name="Sarah Gothard" userId="0e53f415fda5f162" providerId="LiveId" clId="{FDAC4A16-C524-4BB9-A31B-F9B4CEE9B83C}" dt="2021-12-11T18:10:23.463" v="32" actId="26606"/>
          <ac:spMkLst>
            <pc:docMk/>
            <pc:sldMk cId="3203327641" sldId="271"/>
            <ac:spMk id="4" creationId="{12098920-7470-4D3D-BF0E-A1DD3977C8CE}"/>
          </ac:spMkLst>
        </pc:spChg>
        <pc:spChg chg="add">
          <ac:chgData name="Sarah Gothard" userId="0e53f415fda5f162" providerId="LiveId" clId="{FDAC4A16-C524-4BB9-A31B-F9B4CEE9B83C}" dt="2021-12-11T18:10:23.463" v="32" actId="26606"/>
          <ac:spMkLst>
            <pc:docMk/>
            <pc:sldMk cId="3203327641" sldId="271"/>
            <ac:spMk id="11" creationId="{32BC26D8-82FB-445E-AA49-62A77D7C1EE0}"/>
          </ac:spMkLst>
        </pc:spChg>
        <pc:spChg chg="add">
          <ac:chgData name="Sarah Gothard" userId="0e53f415fda5f162" providerId="LiveId" clId="{FDAC4A16-C524-4BB9-A31B-F9B4CEE9B83C}" dt="2021-12-11T18:10:23.463" v="32" actId="26606"/>
          <ac:spMkLst>
            <pc:docMk/>
            <pc:sldMk cId="3203327641" sldId="271"/>
            <ac:spMk id="13" creationId="{CB44330D-EA18-4254-AA95-EB49948539B8}"/>
          </ac:spMkLst>
        </pc:spChg>
        <pc:picChg chg="add mod">
          <ac:chgData name="Sarah Gothard" userId="0e53f415fda5f162" providerId="LiveId" clId="{FDAC4A16-C524-4BB9-A31B-F9B4CEE9B83C}" dt="2021-12-11T18:10:23.463" v="32" actId="26606"/>
          <ac:picMkLst>
            <pc:docMk/>
            <pc:sldMk cId="3203327641" sldId="271"/>
            <ac:picMk id="6" creationId="{92C19A06-A6CE-4233-8FEE-1F831AC15BF3}"/>
          </ac:picMkLst>
        </pc:picChg>
      </pc:sldChg>
      <pc:sldChg chg="del">
        <pc:chgData name="Sarah Gothard" userId="0e53f415fda5f162" providerId="LiveId" clId="{FDAC4A16-C524-4BB9-A31B-F9B4CEE9B83C}" dt="2021-12-11T18:06:13.241" v="6" actId="47"/>
        <pc:sldMkLst>
          <pc:docMk/>
          <pc:sldMk cId="3447200007" sldId="271"/>
        </pc:sldMkLst>
      </pc:sldChg>
      <pc:sldChg chg="del">
        <pc:chgData name="Sarah Gothard" userId="0e53f415fda5f162" providerId="LiveId" clId="{FDAC4A16-C524-4BB9-A31B-F9B4CEE9B83C}" dt="2021-12-11T18:06:13.241" v="6" actId="47"/>
        <pc:sldMkLst>
          <pc:docMk/>
          <pc:sldMk cId="2738625207" sldId="272"/>
        </pc:sldMkLst>
      </pc:sldChg>
      <pc:sldChg chg="addSp delSp modSp new mod setBg">
        <pc:chgData name="Sarah Gothard" userId="0e53f415fda5f162" providerId="LiveId" clId="{FDAC4A16-C524-4BB9-A31B-F9B4CEE9B83C}" dt="2021-12-11T18:11:54.431" v="38" actId="27614"/>
        <pc:sldMkLst>
          <pc:docMk/>
          <pc:sldMk cId="3351948678" sldId="272"/>
        </pc:sldMkLst>
        <pc:spChg chg="del">
          <ac:chgData name="Sarah Gothard" userId="0e53f415fda5f162" providerId="LiveId" clId="{FDAC4A16-C524-4BB9-A31B-F9B4CEE9B83C}" dt="2021-12-11T18:11:42.344" v="36" actId="26606"/>
          <ac:spMkLst>
            <pc:docMk/>
            <pc:sldMk cId="3351948678" sldId="272"/>
            <ac:spMk id="2" creationId="{0081C89F-CE70-4012-BAA8-0BE315120078}"/>
          </ac:spMkLst>
        </pc:spChg>
        <pc:spChg chg="del">
          <ac:chgData name="Sarah Gothard" userId="0e53f415fda5f162" providerId="LiveId" clId="{FDAC4A16-C524-4BB9-A31B-F9B4CEE9B83C}" dt="2021-12-11T18:11:42.344" v="36" actId="26606"/>
          <ac:spMkLst>
            <pc:docMk/>
            <pc:sldMk cId="3351948678" sldId="272"/>
            <ac:spMk id="3" creationId="{75B58E8F-8DF9-49F4-9895-3AC93E941E14}"/>
          </ac:spMkLst>
        </pc:spChg>
        <pc:spChg chg="mod ord">
          <ac:chgData name="Sarah Gothard" userId="0e53f415fda5f162" providerId="LiveId" clId="{FDAC4A16-C524-4BB9-A31B-F9B4CEE9B83C}" dt="2021-12-11T18:11:42.344" v="36" actId="26606"/>
          <ac:spMkLst>
            <pc:docMk/>
            <pc:sldMk cId="3351948678" sldId="272"/>
            <ac:spMk id="4" creationId="{01DD47D2-76AA-4345-89C5-2985BF0CA035}"/>
          </ac:spMkLst>
        </pc:spChg>
        <pc:spChg chg="add">
          <ac:chgData name="Sarah Gothard" userId="0e53f415fda5f162" providerId="LiveId" clId="{FDAC4A16-C524-4BB9-A31B-F9B4CEE9B83C}" dt="2021-12-11T18:11:42.344" v="36" actId="26606"/>
          <ac:spMkLst>
            <pc:docMk/>
            <pc:sldMk cId="3351948678" sldId="272"/>
            <ac:spMk id="11" creationId="{32BC26D8-82FB-445E-AA49-62A77D7C1EE0}"/>
          </ac:spMkLst>
        </pc:spChg>
        <pc:spChg chg="add">
          <ac:chgData name="Sarah Gothard" userId="0e53f415fda5f162" providerId="LiveId" clId="{FDAC4A16-C524-4BB9-A31B-F9B4CEE9B83C}" dt="2021-12-11T18:11:42.344" v="36" actId="26606"/>
          <ac:spMkLst>
            <pc:docMk/>
            <pc:sldMk cId="3351948678" sldId="272"/>
            <ac:spMk id="13" creationId="{CB44330D-EA18-4254-AA95-EB49948539B8}"/>
          </ac:spMkLst>
        </pc:spChg>
        <pc:picChg chg="add mod">
          <ac:chgData name="Sarah Gothard" userId="0e53f415fda5f162" providerId="LiveId" clId="{FDAC4A16-C524-4BB9-A31B-F9B4CEE9B83C}" dt="2021-12-11T18:11:54.431" v="38" actId="27614"/>
          <ac:picMkLst>
            <pc:docMk/>
            <pc:sldMk cId="3351948678" sldId="272"/>
            <ac:picMk id="6" creationId="{82EF355D-80BB-42BF-B3DF-6053251B6642}"/>
          </ac:picMkLst>
        </pc:picChg>
      </pc:sldChg>
      <pc:sldChg chg="addSp delSp modSp new mod setBg">
        <pc:chgData name="Sarah Gothard" userId="0e53f415fda5f162" providerId="LiveId" clId="{FDAC4A16-C524-4BB9-A31B-F9B4CEE9B83C}" dt="2021-12-11T18:12:17.897" v="42" actId="27614"/>
        <pc:sldMkLst>
          <pc:docMk/>
          <pc:sldMk cId="2054803663" sldId="273"/>
        </pc:sldMkLst>
        <pc:spChg chg="del">
          <ac:chgData name="Sarah Gothard" userId="0e53f415fda5f162" providerId="LiveId" clId="{FDAC4A16-C524-4BB9-A31B-F9B4CEE9B83C}" dt="2021-12-11T18:11:57.861" v="40" actId="26606"/>
          <ac:spMkLst>
            <pc:docMk/>
            <pc:sldMk cId="2054803663" sldId="273"/>
            <ac:spMk id="2" creationId="{C5ADA2E1-E867-45F2-92C2-FB37EEC30DEE}"/>
          </ac:spMkLst>
        </pc:spChg>
        <pc:spChg chg="del">
          <ac:chgData name="Sarah Gothard" userId="0e53f415fda5f162" providerId="LiveId" clId="{FDAC4A16-C524-4BB9-A31B-F9B4CEE9B83C}" dt="2021-12-11T18:11:57.861" v="40" actId="26606"/>
          <ac:spMkLst>
            <pc:docMk/>
            <pc:sldMk cId="2054803663" sldId="273"/>
            <ac:spMk id="3" creationId="{DF0A023F-EE0D-4D00-8FED-9ABB9AE8848F}"/>
          </ac:spMkLst>
        </pc:spChg>
        <pc:spChg chg="mod ord">
          <ac:chgData name="Sarah Gothard" userId="0e53f415fda5f162" providerId="LiveId" clId="{FDAC4A16-C524-4BB9-A31B-F9B4CEE9B83C}" dt="2021-12-11T18:11:57.861" v="40" actId="26606"/>
          <ac:spMkLst>
            <pc:docMk/>
            <pc:sldMk cId="2054803663" sldId="273"/>
            <ac:spMk id="4" creationId="{BBC8DC4B-2D3A-454B-B899-02C134A48FE3}"/>
          </ac:spMkLst>
        </pc:spChg>
        <pc:spChg chg="add">
          <ac:chgData name="Sarah Gothard" userId="0e53f415fda5f162" providerId="LiveId" clId="{FDAC4A16-C524-4BB9-A31B-F9B4CEE9B83C}" dt="2021-12-11T18:11:57.861" v="40" actId="26606"/>
          <ac:spMkLst>
            <pc:docMk/>
            <pc:sldMk cId="2054803663" sldId="273"/>
            <ac:spMk id="11" creationId="{32BC26D8-82FB-445E-AA49-62A77D7C1EE0}"/>
          </ac:spMkLst>
        </pc:spChg>
        <pc:spChg chg="add">
          <ac:chgData name="Sarah Gothard" userId="0e53f415fda5f162" providerId="LiveId" clId="{FDAC4A16-C524-4BB9-A31B-F9B4CEE9B83C}" dt="2021-12-11T18:11:57.861" v="40" actId="26606"/>
          <ac:spMkLst>
            <pc:docMk/>
            <pc:sldMk cId="2054803663" sldId="273"/>
            <ac:spMk id="13" creationId="{CB44330D-EA18-4254-AA95-EB49948539B8}"/>
          </ac:spMkLst>
        </pc:spChg>
        <pc:picChg chg="add mod">
          <ac:chgData name="Sarah Gothard" userId="0e53f415fda5f162" providerId="LiveId" clId="{FDAC4A16-C524-4BB9-A31B-F9B4CEE9B83C}" dt="2021-12-11T18:12:17.897" v="42" actId="27614"/>
          <ac:picMkLst>
            <pc:docMk/>
            <pc:sldMk cId="2054803663" sldId="273"/>
            <ac:picMk id="6" creationId="{2D8CE510-9D60-4EF7-BBA4-EB1F43F06582}"/>
          </ac:picMkLst>
        </pc:picChg>
      </pc:sldChg>
      <pc:sldChg chg="del">
        <pc:chgData name="Sarah Gothard" userId="0e53f415fda5f162" providerId="LiveId" clId="{FDAC4A16-C524-4BB9-A31B-F9B4CEE9B83C}" dt="2021-12-11T18:06:13.241" v="6" actId="47"/>
        <pc:sldMkLst>
          <pc:docMk/>
          <pc:sldMk cId="2620839347" sldId="273"/>
        </pc:sldMkLst>
      </pc:sldChg>
      <pc:sldChg chg="addSp delSp modSp new mod setBg">
        <pc:chgData name="Sarah Gothard" userId="0e53f415fda5f162" providerId="LiveId" clId="{FDAC4A16-C524-4BB9-A31B-F9B4CEE9B83C}" dt="2021-12-11T18:13:19.512" v="52" actId="26606"/>
        <pc:sldMkLst>
          <pc:docMk/>
          <pc:sldMk cId="1144144840" sldId="274"/>
        </pc:sldMkLst>
        <pc:spChg chg="del">
          <ac:chgData name="Sarah Gothard" userId="0e53f415fda5f162" providerId="LiveId" clId="{FDAC4A16-C524-4BB9-A31B-F9B4CEE9B83C}" dt="2021-12-11T18:12:21.062" v="44" actId="26606"/>
          <ac:spMkLst>
            <pc:docMk/>
            <pc:sldMk cId="1144144840" sldId="274"/>
            <ac:spMk id="2" creationId="{51381FA4-0F43-407F-9261-98A39F15CFAC}"/>
          </ac:spMkLst>
        </pc:spChg>
        <pc:spChg chg="del">
          <ac:chgData name="Sarah Gothard" userId="0e53f415fda5f162" providerId="LiveId" clId="{FDAC4A16-C524-4BB9-A31B-F9B4CEE9B83C}" dt="2021-12-11T18:12:21.062" v="44" actId="26606"/>
          <ac:spMkLst>
            <pc:docMk/>
            <pc:sldMk cId="1144144840" sldId="274"/>
            <ac:spMk id="3" creationId="{008F328F-8D44-4C19-B9CC-45CF4CAD4CD1}"/>
          </ac:spMkLst>
        </pc:spChg>
        <pc:spChg chg="mod ord">
          <ac:chgData name="Sarah Gothard" userId="0e53f415fda5f162" providerId="LiveId" clId="{FDAC4A16-C524-4BB9-A31B-F9B4CEE9B83C}" dt="2021-12-11T18:13:19.512" v="52" actId="26606"/>
          <ac:spMkLst>
            <pc:docMk/>
            <pc:sldMk cId="1144144840" sldId="274"/>
            <ac:spMk id="4" creationId="{11310AB2-C2C4-4BB5-A545-E7F3296796DB}"/>
          </ac:spMkLst>
        </pc:spChg>
        <pc:spChg chg="add del mod">
          <ac:chgData name="Sarah Gothard" userId="0e53f415fda5f162" providerId="LiveId" clId="{FDAC4A16-C524-4BB9-A31B-F9B4CEE9B83C}" dt="2021-12-11T18:12:57.282" v="47" actId="26606"/>
          <ac:spMkLst>
            <pc:docMk/>
            <pc:sldMk cId="1144144840" sldId="274"/>
            <ac:spMk id="8" creationId="{ED5DE1F4-5792-4EBF-89BA-450084B7B9C1}"/>
          </ac:spMkLst>
        </pc:spChg>
        <pc:spChg chg="add del">
          <ac:chgData name="Sarah Gothard" userId="0e53f415fda5f162" providerId="LiveId" clId="{FDAC4A16-C524-4BB9-A31B-F9B4CEE9B83C}" dt="2021-12-11T18:12:57.282" v="47" actId="26606"/>
          <ac:spMkLst>
            <pc:docMk/>
            <pc:sldMk cId="1144144840" sldId="274"/>
            <ac:spMk id="11" creationId="{32BC26D8-82FB-445E-AA49-62A77D7C1EE0}"/>
          </ac:spMkLst>
        </pc:spChg>
        <pc:spChg chg="add del">
          <ac:chgData name="Sarah Gothard" userId="0e53f415fda5f162" providerId="LiveId" clId="{FDAC4A16-C524-4BB9-A31B-F9B4CEE9B83C}" dt="2021-12-11T18:12:57.282" v="47" actId="26606"/>
          <ac:spMkLst>
            <pc:docMk/>
            <pc:sldMk cId="1144144840" sldId="274"/>
            <ac:spMk id="13" creationId="{CB44330D-EA18-4254-AA95-EB49948539B8}"/>
          </ac:spMkLst>
        </pc:spChg>
        <pc:spChg chg="add del mod">
          <ac:chgData name="Sarah Gothard" userId="0e53f415fda5f162" providerId="LiveId" clId="{FDAC4A16-C524-4BB9-A31B-F9B4CEE9B83C}" dt="2021-12-11T18:13:19.512" v="52" actId="26606"/>
          <ac:spMkLst>
            <pc:docMk/>
            <pc:sldMk cId="1144144840" sldId="274"/>
            <ac:spMk id="14" creationId="{8F0CEF46-0687-4A3C-BD79-F2C67C79ADC0}"/>
          </ac:spMkLst>
        </pc:spChg>
        <pc:spChg chg="add del">
          <ac:chgData name="Sarah Gothard" userId="0e53f415fda5f162" providerId="LiveId" clId="{FDAC4A16-C524-4BB9-A31B-F9B4CEE9B83C}" dt="2021-12-11T18:13:19.512" v="52" actId="26606"/>
          <ac:spMkLst>
            <pc:docMk/>
            <pc:sldMk cId="1144144840" sldId="274"/>
            <ac:spMk id="18" creationId="{32BC26D8-82FB-445E-AA49-62A77D7C1EE0}"/>
          </ac:spMkLst>
        </pc:spChg>
        <pc:spChg chg="add del">
          <ac:chgData name="Sarah Gothard" userId="0e53f415fda5f162" providerId="LiveId" clId="{FDAC4A16-C524-4BB9-A31B-F9B4CEE9B83C}" dt="2021-12-11T18:13:19.512" v="52" actId="26606"/>
          <ac:spMkLst>
            <pc:docMk/>
            <pc:sldMk cId="1144144840" sldId="274"/>
            <ac:spMk id="20" creationId="{CB44330D-EA18-4254-AA95-EB49948539B8}"/>
          </ac:spMkLst>
        </pc:spChg>
        <pc:spChg chg="add">
          <ac:chgData name="Sarah Gothard" userId="0e53f415fda5f162" providerId="LiveId" clId="{FDAC4A16-C524-4BB9-A31B-F9B4CEE9B83C}" dt="2021-12-11T18:13:19.512" v="52" actId="26606"/>
          <ac:spMkLst>
            <pc:docMk/>
            <pc:sldMk cId="1144144840" sldId="274"/>
            <ac:spMk id="25" creationId="{32BC26D8-82FB-445E-AA49-62A77D7C1EE0}"/>
          </ac:spMkLst>
        </pc:spChg>
        <pc:spChg chg="add">
          <ac:chgData name="Sarah Gothard" userId="0e53f415fda5f162" providerId="LiveId" clId="{FDAC4A16-C524-4BB9-A31B-F9B4CEE9B83C}" dt="2021-12-11T18:13:19.512" v="52" actId="26606"/>
          <ac:spMkLst>
            <pc:docMk/>
            <pc:sldMk cId="1144144840" sldId="274"/>
            <ac:spMk id="27" creationId="{CB44330D-EA18-4254-AA95-EB49948539B8}"/>
          </ac:spMkLst>
        </pc:spChg>
        <pc:picChg chg="add del mod">
          <ac:chgData name="Sarah Gothard" userId="0e53f415fda5f162" providerId="LiveId" clId="{FDAC4A16-C524-4BB9-A31B-F9B4CEE9B83C}" dt="2021-12-11T18:12:55.667" v="45" actId="478"/>
          <ac:picMkLst>
            <pc:docMk/>
            <pc:sldMk cId="1144144840" sldId="274"/>
            <ac:picMk id="6" creationId="{63233E36-A566-4732-BAAC-474D2D703261}"/>
          </ac:picMkLst>
        </pc:picChg>
        <pc:picChg chg="add del mod">
          <ac:chgData name="Sarah Gothard" userId="0e53f415fda5f162" providerId="LiveId" clId="{FDAC4A16-C524-4BB9-A31B-F9B4CEE9B83C}" dt="2021-12-11T18:13:12.801" v="48" actId="478"/>
          <ac:picMkLst>
            <pc:docMk/>
            <pc:sldMk cId="1144144840" sldId="274"/>
            <ac:picMk id="10" creationId="{C0D9AB1D-2E53-4C16-A615-B91F336EF909}"/>
          </ac:picMkLst>
        </pc:picChg>
        <pc:picChg chg="add mod">
          <ac:chgData name="Sarah Gothard" userId="0e53f415fda5f162" providerId="LiveId" clId="{FDAC4A16-C524-4BB9-A31B-F9B4CEE9B83C}" dt="2021-12-11T18:13:19.512" v="52" actId="26606"/>
          <ac:picMkLst>
            <pc:docMk/>
            <pc:sldMk cId="1144144840" sldId="274"/>
            <ac:picMk id="16" creationId="{8DE04501-C671-4BA2-A2C1-551FDCEBB375}"/>
          </ac:picMkLst>
        </pc:picChg>
      </pc:sldChg>
      <pc:sldChg chg="del">
        <pc:chgData name="Sarah Gothard" userId="0e53f415fda5f162" providerId="LiveId" clId="{FDAC4A16-C524-4BB9-A31B-F9B4CEE9B83C}" dt="2021-12-11T18:06:13.241" v="6" actId="47"/>
        <pc:sldMkLst>
          <pc:docMk/>
          <pc:sldMk cId="2770016683" sldId="274"/>
        </pc:sldMkLst>
      </pc:sldChg>
      <pc:sldChg chg="del">
        <pc:chgData name="Sarah Gothard" userId="0e53f415fda5f162" providerId="LiveId" clId="{FDAC4A16-C524-4BB9-A31B-F9B4CEE9B83C}" dt="2021-12-11T18:06:13.241" v="6" actId="47"/>
        <pc:sldMkLst>
          <pc:docMk/>
          <pc:sldMk cId="2102388068" sldId="275"/>
        </pc:sldMkLst>
      </pc:sldChg>
      <pc:sldChg chg="addSp delSp modSp new mod setBg">
        <pc:chgData name="Sarah Gothard" userId="0e53f415fda5f162" providerId="LiveId" clId="{FDAC4A16-C524-4BB9-A31B-F9B4CEE9B83C}" dt="2021-12-11T18:14:58.983" v="58" actId="27614"/>
        <pc:sldMkLst>
          <pc:docMk/>
          <pc:sldMk cId="3381553891" sldId="275"/>
        </pc:sldMkLst>
        <pc:spChg chg="del">
          <ac:chgData name="Sarah Gothard" userId="0e53f415fda5f162" providerId="LiveId" clId="{FDAC4A16-C524-4BB9-A31B-F9B4CEE9B83C}" dt="2021-12-11T18:14:57.412" v="57" actId="26606"/>
          <ac:spMkLst>
            <pc:docMk/>
            <pc:sldMk cId="3381553891" sldId="275"/>
            <ac:spMk id="2" creationId="{A06768D8-B388-4D25-837B-9263666B4C50}"/>
          </ac:spMkLst>
        </pc:spChg>
        <pc:spChg chg="del">
          <ac:chgData name="Sarah Gothard" userId="0e53f415fda5f162" providerId="LiveId" clId="{FDAC4A16-C524-4BB9-A31B-F9B4CEE9B83C}" dt="2021-12-11T18:14:57.412" v="57" actId="26606"/>
          <ac:spMkLst>
            <pc:docMk/>
            <pc:sldMk cId="3381553891" sldId="275"/>
            <ac:spMk id="3" creationId="{777E499C-D5AB-4392-9ABA-DA094B665A32}"/>
          </ac:spMkLst>
        </pc:spChg>
        <pc:spChg chg="mod ord">
          <ac:chgData name="Sarah Gothard" userId="0e53f415fda5f162" providerId="LiveId" clId="{FDAC4A16-C524-4BB9-A31B-F9B4CEE9B83C}" dt="2021-12-11T18:14:57.412" v="57" actId="26606"/>
          <ac:spMkLst>
            <pc:docMk/>
            <pc:sldMk cId="3381553891" sldId="275"/>
            <ac:spMk id="4" creationId="{E6FC00A2-6A6A-4EB5-A11C-75C4BDFCA934}"/>
          </ac:spMkLst>
        </pc:spChg>
        <pc:spChg chg="add">
          <ac:chgData name="Sarah Gothard" userId="0e53f415fda5f162" providerId="LiveId" clId="{FDAC4A16-C524-4BB9-A31B-F9B4CEE9B83C}" dt="2021-12-11T18:14:57.412" v="57" actId="26606"/>
          <ac:spMkLst>
            <pc:docMk/>
            <pc:sldMk cId="3381553891" sldId="275"/>
            <ac:spMk id="13" creationId="{32BC26D8-82FB-445E-AA49-62A77D7C1EE0}"/>
          </ac:spMkLst>
        </pc:spChg>
        <pc:spChg chg="add">
          <ac:chgData name="Sarah Gothard" userId="0e53f415fda5f162" providerId="LiveId" clId="{FDAC4A16-C524-4BB9-A31B-F9B4CEE9B83C}" dt="2021-12-11T18:14:57.412" v="57" actId="26606"/>
          <ac:spMkLst>
            <pc:docMk/>
            <pc:sldMk cId="3381553891" sldId="275"/>
            <ac:spMk id="15" creationId="{CB44330D-EA18-4254-AA95-EB49948539B8}"/>
          </ac:spMkLst>
        </pc:spChg>
        <pc:picChg chg="add del">
          <ac:chgData name="Sarah Gothard" userId="0e53f415fda5f162" providerId="LiveId" clId="{FDAC4A16-C524-4BB9-A31B-F9B4CEE9B83C}" dt="2021-12-11T18:14:02.621" v="55" actId="22"/>
          <ac:picMkLst>
            <pc:docMk/>
            <pc:sldMk cId="3381553891" sldId="275"/>
            <ac:picMk id="6" creationId="{5320DE27-0397-4EE8-B9A3-99105C2E18A0}"/>
          </ac:picMkLst>
        </pc:picChg>
        <pc:picChg chg="add mod">
          <ac:chgData name="Sarah Gothard" userId="0e53f415fda5f162" providerId="LiveId" clId="{FDAC4A16-C524-4BB9-A31B-F9B4CEE9B83C}" dt="2021-12-11T18:14:58.983" v="58" actId="27614"/>
          <ac:picMkLst>
            <pc:docMk/>
            <pc:sldMk cId="3381553891" sldId="275"/>
            <ac:picMk id="8" creationId="{1581A407-DD43-48F0-BC80-7474992B826C}"/>
          </ac:picMkLst>
        </pc:picChg>
      </pc:sldChg>
      <pc:sldChg chg="addSp delSp modSp new mod setBg">
        <pc:chgData name="Sarah Gothard" userId="0e53f415fda5f162" providerId="LiveId" clId="{FDAC4A16-C524-4BB9-A31B-F9B4CEE9B83C}" dt="2021-12-11T18:16:07.852" v="62" actId="27614"/>
        <pc:sldMkLst>
          <pc:docMk/>
          <pc:sldMk cId="637690379" sldId="276"/>
        </pc:sldMkLst>
        <pc:spChg chg="del">
          <ac:chgData name="Sarah Gothard" userId="0e53f415fda5f162" providerId="LiveId" clId="{FDAC4A16-C524-4BB9-A31B-F9B4CEE9B83C}" dt="2021-12-11T18:16:05.661" v="61" actId="26606"/>
          <ac:spMkLst>
            <pc:docMk/>
            <pc:sldMk cId="637690379" sldId="276"/>
            <ac:spMk id="2" creationId="{14CA9B4A-4ACD-458D-A3E6-7691A1130D2F}"/>
          </ac:spMkLst>
        </pc:spChg>
        <pc:spChg chg="del">
          <ac:chgData name="Sarah Gothard" userId="0e53f415fda5f162" providerId="LiveId" clId="{FDAC4A16-C524-4BB9-A31B-F9B4CEE9B83C}" dt="2021-12-11T18:16:05.661" v="61" actId="26606"/>
          <ac:spMkLst>
            <pc:docMk/>
            <pc:sldMk cId="637690379" sldId="276"/>
            <ac:spMk id="3" creationId="{DCC21028-CBDE-4308-8023-744D5FF9593D}"/>
          </ac:spMkLst>
        </pc:spChg>
        <pc:spChg chg="mod ord">
          <ac:chgData name="Sarah Gothard" userId="0e53f415fda5f162" providerId="LiveId" clId="{FDAC4A16-C524-4BB9-A31B-F9B4CEE9B83C}" dt="2021-12-11T18:16:05.661" v="61" actId="26606"/>
          <ac:spMkLst>
            <pc:docMk/>
            <pc:sldMk cId="637690379" sldId="276"/>
            <ac:spMk id="4" creationId="{FBC8157E-C350-43CA-A08F-10430CC4FE64}"/>
          </ac:spMkLst>
        </pc:spChg>
        <pc:spChg chg="add">
          <ac:chgData name="Sarah Gothard" userId="0e53f415fda5f162" providerId="LiveId" clId="{FDAC4A16-C524-4BB9-A31B-F9B4CEE9B83C}" dt="2021-12-11T18:16:05.661" v="61" actId="26606"/>
          <ac:spMkLst>
            <pc:docMk/>
            <pc:sldMk cId="637690379" sldId="276"/>
            <ac:spMk id="11" creationId="{32BC26D8-82FB-445E-AA49-62A77D7C1EE0}"/>
          </ac:spMkLst>
        </pc:spChg>
        <pc:spChg chg="add">
          <ac:chgData name="Sarah Gothard" userId="0e53f415fda5f162" providerId="LiveId" clId="{FDAC4A16-C524-4BB9-A31B-F9B4CEE9B83C}" dt="2021-12-11T18:16:05.661" v="61" actId="26606"/>
          <ac:spMkLst>
            <pc:docMk/>
            <pc:sldMk cId="637690379" sldId="276"/>
            <ac:spMk id="13" creationId="{CB44330D-EA18-4254-AA95-EB49948539B8}"/>
          </ac:spMkLst>
        </pc:spChg>
        <pc:picChg chg="add mod">
          <ac:chgData name="Sarah Gothard" userId="0e53f415fda5f162" providerId="LiveId" clId="{FDAC4A16-C524-4BB9-A31B-F9B4CEE9B83C}" dt="2021-12-11T18:16:07.852" v="62" actId="27614"/>
          <ac:picMkLst>
            <pc:docMk/>
            <pc:sldMk cId="637690379" sldId="276"/>
            <ac:picMk id="6" creationId="{38E669D8-7DA7-4204-85F4-CE9270CD99A2}"/>
          </ac:picMkLst>
        </pc:picChg>
      </pc:sldChg>
      <pc:sldChg chg="del">
        <pc:chgData name="Sarah Gothard" userId="0e53f415fda5f162" providerId="LiveId" clId="{FDAC4A16-C524-4BB9-A31B-F9B4CEE9B83C}" dt="2021-12-11T18:06:13.241" v="6" actId="47"/>
        <pc:sldMkLst>
          <pc:docMk/>
          <pc:sldMk cId="3530995582" sldId="276"/>
        </pc:sldMkLst>
      </pc:sldChg>
      <pc:sldChg chg="del">
        <pc:chgData name="Sarah Gothard" userId="0e53f415fda5f162" providerId="LiveId" clId="{FDAC4A16-C524-4BB9-A31B-F9B4CEE9B83C}" dt="2021-12-11T18:06:13.241" v="6" actId="47"/>
        <pc:sldMkLst>
          <pc:docMk/>
          <pc:sldMk cId="137074417" sldId="277"/>
        </pc:sldMkLst>
      </pc:sldChg>
      <pc:sldChg chg="addSp delSp modSp new mod setBg">
        <pc:chgData name="Sarah Gothard" userId="0e53f415fda5f162" providerId="LiveId" clId="{FDAC4A16-C524-4BB9-A31B-F9B4CEE9B83C}" dt="2021-12-11T18:16:37.474" v="67" actId="27614"/>
        <pc:sldMkLst>
          <pc:docMk/>
          <pc:sldMk cId="2860243074" sldId="277"/>
        </pc:sldMkLst>
        <pc:spChg chg="del">
          <ac:chgData name="Sarah Gothard" userId="0e53f415fda5f162" providerId="LiveId" clId="{FDAC4A16-C524-4BB9-A31B-F9B4CEE9B83C}" dt="2021-12-11T18:16:24.365" v="65" actId="26606"/>
          <ac:spMkLst>
            <pc:docMk/>
            <pc:sldMk cId="2860243074" sldId="277"/>
            <ac:spMk id="2" creationId="{7E310C2A-9086-4529-8632-8A7884B8C97E}"/>
          </ac:spMkLst>
        </pc:spChg>
        <pc:spChg chg="del">
          <ac:chgData name="Sarah Gothard" userId="0e53f415fda5f162" providerId="LiveId" clId="{FDAC4A16-C524-4BB9-A31B-F9B4CEE9B83C}" dt="2021-12-11T18:16:24.365" v="65" actId="26606"/>
          <ac:spMkLst>
            <pc:docMk/>
            <pc:sldMk cId="2860243074" sldId="277"/>
            <ac:spMk id="3" creationId="{4649BDDF-BC58-4EA9-A195-958A5CB069CB}"/>
          </ac:spMkLst>
        </pc:spChg>
        <pc:spChg chg="mod ord">
          <ac:chgData name="Sarah Gothard" userId="0e53f415fda5f162" providerId="LiveId" clId="{FDAC4A16-C524-4BB9-A31B-F9B4CEE9B83C}" dt="2021-12-11T18:16:24.365" v="65" actId="26606"/>
          <ac:spMkLst>
            <pc:docMk/>
            <pc:sldMk cId="2860243074" sldId="277"/>
            <ac:spMk id="4" creationId="{56CAB81B-BEBE-43EA-ADFA-4F9D4ADEF27F}"/>
          </ac:spMkLst>
        </pc:spChg>
        <pc:spChg chg="add">
          <ac:chgData name="Sarah Gothard" userId="0e53f415fda5f162" providerId="LiveId" clId="{FDAC4A16-C524-4BB9-A31B-F9B4CEE9B83C}" dt="2021-12-11T18:16:24.365" v="65" actId="26606"/>
          <ac:spMkLst>
            <pc:docMk/>
            <pc:sldMk cId="2860243074" sldId="277"/>
            <ac:spMk id="11" creationId="{32BC26D8-82FB-445E-AA49-62A77D7C1EE0}"/>
          </ac:spMkLst>
        </pc:spChg>
        <pc:spChg chg="add">
          <ac:chgData name="Sarah Gothard" userId="0e53f415fda5f162" providerId="LiveId" clId="{FDAC4A16-C524-4BB9-A31B-F9B4CEE9B83C}" dt="2021-12-11T18:16:24.365" v="65" actId="26606"/>
          <ac:spMkLst>
            <pc:docMk/>
            <pc:sldMk cId="2860243074" sldId="277"/>
            <ac:spMk id="13" creationId="{CB44330D-EA18-4254-AA95-EB49948539B8}"/>
          </ac:spMkLst>
        </pc:spChg>
        <pc:picChg chg="add mod">
          <ac:chgData name="Sarah Gothard" userId="0e53f415fda5f162" providerId="LiveId" clId="{FDAC4A16-C524-4BB9-A31B-F9B4CEE9B83C}" dt="2021-12-11T18:16:37.474" v="67" actId="27614"/>
          <ac:picMkLst>
            <pc:docMk/>
            <pc:sldMk cId="2860243074" sldId="277"/>
            <ac:picMk id="6" creationId="{5A5B494A-93DC-4243-B47E-2E58905C11F9}"/>
          </ac:picMkLst>
        </pc:picChg>
      </pc:sldChg>
      <pc:sldChg chg="del">
        <pc:chgData name="Sarah Gothard" userId="0e53f415fda5f162" providerId="LiveId" clId="{FDAC4A16-C524-4BB9-A31B-F9B4CEE9B83C}" dt="2021-12-11T18:06:13.241" v="6" actId="47"/>
        <pc:sldMkLst>
          <pc:docMk/>
          <pc:sldMk cId="203791182" sldId="278"/>
        </pc:sldMkLst>
      </pc:sldChg>
      <pc:sldChg chg="addSp delSp modSp new mod setBg">
        <pc:chgData name="Sarah Gothard" userId="0e53f415fda5f162" providerId="LiveId" clId="{FDAC4A16-C524-4BB9-A31B-F9B4CEE9B83C}" dt="2021-12-11T18:17:43.237" v="71" actId="27614"/>
        <pc:sldMkLst>
          <pc:docMk/>
          <pc:sldMk cId="2303236395" sldId="278"/>
        </pc:sldMkLst>
        <pc:spChg chg="del">
          <ac:chgData name="Sarah Gothard" userId="0e53f415fda5f162" providerId="LiveId" clId="{FDAC4A16-C524-4BB9-A31B-F9B4CEE9B83C}" dt="2021-12-11T18:16:40.541" v="69" actId="26606"/>
          <ac:spMkLst>
            <pc:docMk/>
            <pc:sldMk cId="2303236395" sldId="278"/>
            <ac:spMk id="2" creationId="{188509DE-55D1-4245-BDD0-ED56D8C4C404}"/>
          </ac:spMkLst>
        </pc:spChg>
        <pc:spChg chg="del">
          <ac:chgData name="Sarah Gothard" userId="0e53f415fda5f162" providerId="LiveId" clId="{FDAC4A16-C524-4BB9-A31B-F9B4CEE9B83C}" dt="2021-12-11T18:16:40.541" v="69" actId="26606"/>
          <ac:spMkLst>
            <pc:docMk/>
            <pc:sldMk cId="2303236395" sldId="278"/>
            <ac:spMk id="3" creationId="{2F8ADED9-6222-430B-9519-AAC7CE8E68FF}"/>
          </ac:spMkLst>
        </pc:spChg>
        <pc:spChg chg="mod ord">
          <ac:chgData name="Sarah Gothard" userId="0e53f415fda5f162" providerId="LiveId" clId="{FDAC4A16-C524-4BB9-A31B-F9B4CEE9B83C}" dt="2021-12-11T18:16:40.541" v="69" actId="26606"/>
          <ac:spMkLst>
            <pc:docMk/>
            <pc:sldMk cId="2303236395" sldId="278"/>
            <ac:spMk id="4" creationId="{3F0385FA-CBA7-49CE-B6A3-98793C14A1AB}"/>
          </ac:spMkLst>
        </pc:spChg>
        <pc:spChg chg="add">
          <ac:chgData name="Sarah Gothard" userId="0e53f415fda5f162" providerId="LiveId" clId="{FDAC4A16-C524-4BB9-A31B-F9B4CEE9B83C}" dt="2021-12-11T18:16:40.541" v="69" actId="26606"/>
          <ac:spMkLst>
            <pc:docMk/>
            <pc:sldMk cId="2303236395" sldId="278"/>
            <ac:spMk id="11" creationId="{32BC26D8-82FB-445E-AA49-62A77D7C1EE0}"/>
          </ac:spMkLst>
        </pc:spChg>
        <pc:spChg chg="add">
          <ac:chgData name="Sarah Gothard" userId="0e53f415fda5f162" providerId="LiveId" clId="{FDAC4A16-C524-4BB9-A31B-F9B4CEE9B83C}" dt="2021-12-11T18:16:40.541" v="69" actId="26606"/>
          <ac:spMkLst>
            <pc:docMk/>
            <pc:sldMk cId="2303236395" sldId="278"/>
            <ac:spMk id="13" creationId="{CB44330D-EA18-4254-AA95-EB49948539B8}"/>
          </ac:spMkLst>
        </pc:spChg>
        <pc:picChg chg="add mod">
          <ac:chgData name="Sarah Gothard" userId="0e53f415fda5f162" providerId="LiveId" clId="{FDAC4A16-C524-4BB9-A31B-F9B4CEE9B83C}" dt="2021-12-11T18:17:43.237" v="71" actId="27614"/>
          <ac:picMkLst>
            <pc:docMk/>
            <pc:sldMk cId="2303236395" sldId="278"/>
            <ac:picMk id="6" creationId="{D92D0F66-4821-4E04-B60E-E8E8859145ED}"/>
          </ac:picMkLst>
        </pc:picChg>
      </pc:sldChg>
      <pc:sldChg chg="addSp delSp modSp new mod setBg">
        <pc:chgData name="Sarah Gothard" userId="0e53f415fda5f162" providerId="LiveId" clId="{FDAC4A16-C524-4BB9-A31B-F9B4CEE9B83C}" dt="2021-12-11T18:18:12.749" v="75" actId="26606"/>
        <pc:sldMkLst>
          <pc:docMk/>
          <pc:sldMk cId="345834151" sldId="279"/>
        </pc:sldMkLst>
        <pc:spChg chg="del">
          <ac:chgData name="Sarah Gothard" userId="0e53f415fda5f162" providerId="LiveId" clId="{FDAC4A16-C524-4BB9-A31B-F9B4CEE9B83C}" dt="2021-12-11T18:18:12.749" v="75" actId="26606"/>
          <ac:spMkLst>
            <pc:docMk/>
            <pc:sldMk cId="345834151" sldId="279"/>
            <ac:spMk id="2" creationId="{537C7CF7-44B7-49BD-AF8A-C872B14BA76F}"/>
          </ac:spMkLst>
        </pc:spChg>
        <pc:spChg chg="del">
          <ac:chgData name="Sarah Gothard" userId="0e53f415fda5f162" providerId="LiveId" clId="{FDAC4A16-C524-4BB9-A31B-F9B4CEE9B83C}" dt="2021-12-11T18:18:12.749" v="75" actId="26606"/>
          <ac:spMkLst>
            <pc:docMk/>
            <pc:sldMk cId="345834151" sldId="279"/>
            <ac:spMk id="3" creationId="{7DE7DB73-A692-49E3-89AF-E1FB3A94CE8C}"/>
          </ac:spMkLst>
        </pc:spChg>
        <pc:spChg chg="mod ord">
          <ac:chgData name="Sarah Gothard" userId="0e53f415fda5f162" providerId="LiveId" clId="{FDAC4A16-C524-4BB9-A31B-F9B4CEE9B83C}" dt="2021-12-11T18:18:12.749" v="75" actId="26606"/>
          <ac:spMkLst>
            <pc:docMk/>
            <pc:sldMk cId="345834151" sldId="279"/>
            <ac:spMk id="4" creationId="{17310E4F-DBBE-4EDF-8836-B1B78BDCB295}"/>
          </ac:spMkLst>
        </pc:spChg>
        <pc:spChg chg="add">
          <ac:chgData name="Sarah Gothard" userId="0e53f415fda5f162" providerId="LiveId" clId="{FDAC4A16-C524-4BB9-A31B-F9B4CEE9B83C}" dt="2021-12-11T18:18:12.749" v="75" actId="26606"/>
          <ac:spMkLst>
            <pc:docMk/>
            <pc:sldMk cId="345834151" sldId="279"/>
            <ac:spMk id="13" creationId="{32BC26D8-82FB-445E-AA49-62A77D7C1EE0}"/>
          </ac:spMkLst>
        </pc:spChg>
        <pc:spChg chg="add">
          <ac:chgData name="Sarah Gothard" userId="0e53f415fda5f162" providerId="LiveId" clId="{FDAC4A16-C524-4BB9-A31B-F9B4CEE9B83C}" dt="2021-12-11T18:18:12.749" v="75" actId="26606"/>
          <ac:spMkLst>
            <pc:docMk/>
            <pc:sldMk cId="345834151" sldId="279"/>
            <ac:spMk id="15" creationId="{CB44330D-EA18-4254-AA95-EB49948539B8}"/>
          </ac:spMkLst>
        </pc:spChg>
        <pc:picChg chg="add del">
          <ac:chgData name="Sarah Gothard" userId="0e53f415fda5f162" providerId="LiveId" clId="{FDAC4A16-C524-4BB9-A31B-F9B4CEE9B83C}" dt="2021-12-11T18:17:46.088" v="73" actId="22"/>
          <ac:picMkLst>
            <pc:docMk/>
            <pc:sldMk cId="345834151" sldId="279"/>
            <ac:picMk id="6" creationId="{A51C919E-1FFC-42BF-875A-14FBF659D377}"/>
          </ac:picMkLst>
        </pc:picChg>
        <pc:picChg chg="add mod">
          <ac:chgData name="Sarah Gothard" userId="0e53f415fda5f162" providerId="LiveId" clId="{FDAC4A16-C524-4BB9-A31B-F9B4CEE9B83C}" dt="2021-12-11T18:18:12.749" v="75" actId="26606"/>
          <ac:picMkLst>
            <pc:docMk/>
            <pc:sldMk cId="345834151" sldId="279"/>
            <ac:picMk id="8" creationId="{0C54E277-AEEE-4E28-A7BC-81C809D706BF}"/>
          </ac:picMkLst>
        </pc:picChg>
      </pc:sldChg>
      <pc:sldChg chg="del">
        <pc:chgData name="Sarah Gothard" userId="0e53f415fda5f162" providerId="LiveId" clId="{FDAC4A16-C524-4BB9-A31B-F9B4CEE9B83C}" dt="2021-12-11T18:06:13.241" v="6" actId="47"/>
        <pc:sldMkLst>
          <pc:docMk/>
          <pc:sldMk cId="738136902" sldId="279"/>
        </pc:sldMkLst>
      </pc:sldChg>
      <pc:sldChg chg="del">
        <pc:chgData name="Sarah Gothard" userId="0e53f415fda5f162" providerId="LiveId" clId="{FDAC4A16-C524-4BB9-A31B-F9B4CEE9B83C}" dt="2021-12-11T18:06:13.241" v="6" actId="47"/>
        <pc:sldMkLst>
          <pc:docMk/>
          <pc:sldMk cId="1891376931" sldId="280"/>
        </pc:sldMkLst>
      </pc:sldChg>
      <pc:sldChg chg="del">
        <pc:chgData name="Sarah Gothard" userId="0e53f415fda5f162" providerId="LiveId" clId="{FDAC4A16-C524-4BB9-A31B-F9B4CEE9B83C}" dt="2021-12-11T18:06:13.241" v="6" actId="47"/>
        <pc:sldMkLst>
          <pc:docMk/>
          <pc:sldMk cId="2584976803" sldId="281"/>
        </pc:sldMkLst>
      </pc:sldChg>
      <pc:sldChg chg="del">
        <pc:chgData name="Sarah Gothard" userId="0e53f415fda5f162" providerId="LiveId" clId="{FDAC4A16-C524-4BB9-A31B-F9B4CEE9B83C}" dt="2021-12-11T18:06:13.241" v="6" actId="47"/>
        <pc:sldMkLst>
          <pc:docMk/>
          <pc:sldMk cId="3366992235" sldId="282"/>
        </pc:sldMkLst>
      </pc:sldChg>
      <pc:sldChg chg="del">
        <pc:chgData name="Sarah Gothard" userId="0e53f415fda5f162" providerId="LiveId" clId="{FDAC4A16-C524-4BB9-A31B-F9B4CEE9B83C}" dt="2021-12-11T18:06:13.241" v="6" actId="47"/>
        <pc:sldMkLst>
          <pc:docMk/>
          <pc:sldMk cId="1180815822" sldId="28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12/11/2021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12/11/2021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D44A5E8-EBEC-488E-AE66-5DA21A38EE26}" type="datetime1">
              <a:rPr lang="en-US" smtClean="0"/>
              <a:t>12/11/2021</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B2FCC0-5F4E-427F-9127-B94CD82A0C38}" type="datetime1">
              <a:rPr lang="en-US" smtClean="0"/>
              <a:t>12/11/2021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D3A5CF-AFEC-4509-B771-31481ADC1172}" type="datetime1">
              <a:rPr lang="en-US" smtClean="0"/>
              <a:t>12/11/2021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ED43AE-BA47-4254-AC12-551DD83CE10D}" type="datetime1">
              <a:rPr lang="en-US" smtClean="0"/>
              <a:t>12/11/2021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73CAEB-D68E-468F-8E56-B4B66E1C0A61}" type="datetime1">
              <a:rPr lang="en-US" smtClean="0"/>
              <a:t>12/11/2021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A7C4FE-EB64-46BB-9205-B1EE9EE8BFC9}" type="datetime1">
              <a:rPr lang="en-US" smtClean="0"/>
              <a:t>12/11/2021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C74EE6-CF30-4CA8-B154-B496D8D79A09}" type="datetime1">
              <a:rPr lang="en-US" smtClean="0"/>
              <a:t>12/11/2021</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98C175-E6CD-4916-8689-413DF59FA2B7}" type="datetime1">
              <a:rPr lang="en-US" smtClean="0"/>
              <a:t>12/11/2021</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2422B-9403-45EA-B93B-F8104079F340}" type="datetime1">
              <a:rPr lang="en-US" smtClean="0"/>
              <a:t>12/11/2021</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A927844-C336-4BB0-BDE0-54C7634A075B}" type="datetime1">
              <a:rPr lang="en-US" smtClean="0"/>
              <a:t>12/11/2021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E49165-212D-48C1-9776-729E0A8C0D58}" type="datetime1">
              <a:rPr lang="en-US" smtClean="0"/>
              <a:t>12/11/2021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F1B597-F26C-4EAF-A163-38755C5479C0}" type="datetime1">
              <a:rPr lang="en-US" smtClean="0"/>
              <a:t>12/11/2021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71E1755C-DC89-4382-8F9A-FAA6E44D1B3B}"/>
              </a:ext>
            </a:extLst>
          </p:cNvPr>
          <p:cNvPicPr>
            <a:picLocks noChangeAspect="1"/>
          </p:cNvPicPr>
          <p:nvPr/>
        </p:nvPicPr>
        <p:blipFill>
          <a:blip r:embed="rId3"/>
          <a:stretch>
            <a:fillRect/>
          </a:stretch>
        </p:blipFill>
        <p:spPr>
          <a:xfrm>
            <a:off x="643467" y="2215812"/>
            <a:ext cx="10905066" cy="2426376"/>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10433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1581A407-DD43-48F0-BC80-7474992B826C}"/>
              </a:ext>
            </a:extLst>
          </p:cNvPr>
          <p:cNvPicPr>
            <a:picLocks noGrp="1" noChangeAspect="1"/>
          </p:cNvPicPr>
          <p:nvPr>
            <p:ph idx="1"/>
          </p:nvPr>
        </p:nvPicPr>
        <p:blipFill>
          <a:blip r:embed="rId2"/>
          <a:stretch>
            <a:fillRect/>
          </a:stretch>
        </p:blipFill>
        <p:spPr>
          <a:xfrm>
            <a:off x="1165852" y="643467"/>
            <a:ext cx="9860296" cy="5571066"/>
          </a:xfrm>
          <a:prstGeom prst="rect">
            <a:avLst/>
          </a:prstGeom>
        </p:spPr>
      </p:pic>
      <p:sp>
        <p:nvSpPr>
          <p:cNvPr id="4" name="Footer Placeholder 3">
            <a:extLst>
              <a:ext uri="{FF2B5EF4-FFF2-40B4-BE49-F238E27FC236}">
                <a16:creationId xmlns:a16="http://schemas.microsoft.com/office/drawing/2014/main" id="{E6FC00A2-6A6A-4EB5-A11C-75C4BDFCA93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3815538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38E669D8-7DA7-4204-85F4-CE9270CD99A2}"/>
              </a:ext>
            </a:extLst>
          </p:cNvPr>
          <p:cNvPicPr>
            <a:picLocks noGrp="1" noChangeAspect="1"/>
          </p:cNvPicPr>
          <p:nvPr>
            <p:ph idx="1"/>
          </p:nvPr>
        </p:nvPicPr>
        <p:blipFill>
          <a:blip r:embed="rId2"/>
          <a:stretch>
            <a:fillRect/>
          </a:stretch>
        </p:blipFill>
        <p:spPr>
          <a:xfrm>
            <a:off x="1165852" y="643467"/>
            <a:ext cx="9860296" cy="5571066"/>
          </a:xfrm>
          <a:prstGeom prst="rect">
            <a:avLst/>
          </a:prstGeom>
        </p:spPr>
      </p:pic>
      <p:sp>
        <p:nvSpPr>
          <p:cNvPr id="4" name="Footer Placeholder 3">
            <a:extLst>
              <a:ext uri="{FF2B5EF4-FFF2-40B4-BE49-F238E27FC236}">
                <a16:creationId xmlns:a16="http://schemas.microsoft.com/office/drawing/2014/main" id="{FBC8157E-C350-43CA-A08F-10430CC4FE6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6376903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5A5B494A-93DC-4243-B47E-2E58905C11F9}"/>
              </a:ext>
            </a:extLst>
          </p:cNvPr>
          <p:cNvPicPr>
            <a:picLocks noGrp="1" noChangeAspect="1"/>
          </p:cNvPicPr>
          <p:nvPr>
            <p:ph idx="1"/>
          </p:nvPr>
        </p:nvPicPr>
        <p:blipFill>
          <a:blip r:embed="rId2"/>
          <a:stretch>
            <a:fillRect/>
          </a:stretch>
        </p:blipFill>
        <p:spPr>
          <a:xfrm>
            <a:off x="643467" y="1779609"/>
            <a:ext cx="10905066" cy="3298782"/>
          </a:xfrm>
          <a:prstGeom prst="rect">
            <a:avLst/>
          </a:prstGeom>
        </p:spPr>
      </p:pic>
      <p:sp>
        <p:nvSpPr>
          <p:cNvPr id="4" name="Footer Placeholder 3">
            <a:extLst>
              <a:ext uri="{FF2B5EF4-FFF2-40B4-BE49-F238E27FC236}">
                <a16:creationId xmlns:a16="http://schemas.microsoft.com/office/drawing/2014/main" id="{56CAB81B-BEBE-43EA-ADFA-4F9D4ADEF27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8602430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D92D0F66-4821-4E04-B60E-E8E8859145ED}"/>
              </a:ext>
            </a:extLst>
          </p:cNvPr>
          <p:cNvPicPr>
            <a:picLocks noGrp="1" noChangeAspect="1"/>
          </p:cNvPicPr>
          <p:nvPr>
            <p:ph idx="1"/>
          </p:nvPr>
        </p:nvPicPr>
        <p:blipFill>
          <a:blip r:embed="rId2"/>
          <a:stretch>
            <a:fillRect/>
          </a:stretch>
        </p:blipFill>
        <p:spPr>
          <a:xfrm>
            <a:off x="643467" y="1588771"/>
            <a:ext cx="10905066" cy="3680458"/>
          </a:xfrm>
          <a:prstGeom prst="rect">
            <a:avLst/>
          </a:prstGeom>
        </p:spPr>
      </p:pic>
      <p:sp>
        <p:nvSpPr>
          <p:cNvPr id="4" name="Footer Placeholder 3">
            <a:extLst>
              <a:ext uri="{FF2B5EF4-FFF2-40B4-BE49-F238E27FC236}">
                <a16:creationId xmlns:a16="http://schemas.microsoft.com/office/drawing/2014/main" id="{3F0385FA-CBA7-49CE-B6A3-98793C14A1A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3032363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0C54E277-AEEE-4E28-A7BC-81C809D706BF}"/>
              </a:ext>
            </a:extLst>
          </p:cNvPr>
          <p:cNvPicPr>
            <a:picLocks noGrp="1" noChangeAspect="1"/>
          </p:cNvPicPr>
          <p:nvPr>
            <p:ph idx="1"/>
          </p:nvPr>
        </p:nvPicPr>
        <p:blipFill>
          <a:blip r:embed="rId2"/>
          <a:stretch>
            <a:fillRect/>
          </a:stretch>
        </p:blipFill>
        <p:spPr>
          <a:xfrm>
            <a:off x="1165852" y="643467"/>
            <a:ext cx="9860296" cy="5571066"/>
          </a:xfrm>
          <a:prstGeom prst="rect">
            <a:avLst/>
          </a:prstGeom>
        </p:spPr>
      </p:pic>
      <p:sp>
        <p:nvSpPr>
          <p:cNvPr id="4" name="Footer Placeholder 3">
            <a:extLst>
              <a:ext uri="{FF2B5EF4-FFF2-40B4-BE49-F238E27FC236}">
                <a16:creationId xmlns:a16="http://schemas.microsoft.com/office/drawing/2014/main" id="{17310E4F-DBBE-4EDF-8836-B1B78BDCB29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45834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Shape&#10;&#10;Description automatically generated with medium confidence">
            <a:extLst>
              <a:ext uri="{FF2B5EF4-FFF2-40B4-BE49-F238E27FC236}">
                <a16:creationId xmlns:a16="http://schemas.microsoft.com/office/drawing/2014/main" id="{23FA53F0-069A-4244-A0B2-7D75EA82D898}"/>
              </a:ext>
            </a:extLst>
          </p:cNvPr>
          <p:cNvPicPr>
            <a:picLocks noChangeAspect="1"/>
          </p:cNvPicPr>
          <p:nvPr/>
        </p:nvPicPr>
        <p:blipFill>
          <a:blip r:embed="rId2"/>
          <a:stretch>
            <a:fillRect/>
          </a:stretch>
        </p:blipFill>
        <p:spPr>
          <a:xfrm>
            <a:off x="1165852" y="643467"/>
            <a:ext cx="9860296" cy="5571066"/>
          </a:xfrm>
          <a:prstGeom prst="rect">
            <a:avLst/>
          </a:prstGeom>
        </p:spPr>
      </p:pic>
      <p:sp>
        <p:nvSpPr>
          <p:cNvPr id="4" name="Footer Placeholder 3">
            <a:extLst>
              <a:ext uri="{FF2B5EF4-FFF2-40B4-BE49-F238E27FC236}">
                <a16:creationId xmlns:a16="http://schemas.microsoft.com/office/drawing/2014/main" id="{1E30E8FD-15B7-4CA6-8207-5C4E741CBDD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0734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59AA9BE3-641D-4301-BC52-E783CEFFB8DE}"/>
              </a:ext>
            </a:extLst>
          </p:cNvPr>
          <p:cNvPicPr>
            <a:picLocks noGrp="1" noChangeAspect="1"/>
          </p:cNvPicPr>
          <p:nvPr>
            <p:ph idx="1"/>
          </p:nvPr>
        </p:nvPicPr>
        <p:blipFill>
          <a:blip r:embed="rId2"/>
          <a:stretch>
            <a:fillRect/>
          </a:stretch>
        </p:blipFill>
        <p:spPr>
          <a:xfrm>
            <a:off x="643467" y="1752346"/>
            <a:ext cx="10905066" cy="3353308"/>
          </a:xfrm>
          <a:prstGeom prst="rect">
            <a:avLst/>
          </a:prstGeom>
        </p:spPr>
      </p:pic>
      <p:sp>
        <p:nvSpPr>
          <p:cNvPr id="4" name="Footer Placeholder 3">
            <a:extLst>
              <a:ext uri="{FF2B5EF4-FFF2-40B4-BE49-F238E27FC236}">
                <a16:creationId xmlns:a16="http://schemas.microsoft.com/office/drawing/2014/main" id="{C39DE6BA-C9AF-462B-A1EE-CE21184B7E1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182036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0ABA82E9-DC56-485C-8F83-035E89CED209}"/>
              </a:ext>
            </a:extLst>
          </p:cNvPr>
          <p:cNvPicPr>
            <a:picLocks noGrp="1" noChangeAspect="1"/>
          </p:cNvPicPr>
          <p:nvPr>
            <p:ph idx="1"/>
          </p:nvPr>
        </p:nvPicPr>
        <p:blipFill>
          <a:blip r:embed="rId2"/>
          <a:stretch>
            <a:fillRect/>
          </a:stretch>
        </p:blipFill>
        <p:spPr>
          <a:xfrm>
            <a:off x="643467" y="1711452"/>
            <a:ext cx="10905066" cy="3435096"/>
          </a:xfrm>
          <a:prstGeom prst="rect">
            <a:avLst/>
          </a:prstGeom>
        </p:spPr>
      </p:pic>
      <p:sp>
        <p:nvSpPr>
          <p:cNvPr id="4" name="Footer Placeholder 3">
            <a:extLst>
              <a:ext uri="{FF2B5EF4-FFF2-40B4-BE49-F238E27FC236}">
                <a16:creationId xmlns:a16="http://schemas.microsoft.com/office/drawing/2014/main" id="{5091A3BC-E84E-43E0-89BA-7561D1ABA06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53644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68790321-0A9E-4FFA-AE70-B64436DBD347}"/>
              </a:ext>
            </a:extLst>
          </p:cNvPr>
          <p:cNvPicPr>
            <a:picLocks noGrp="1" noChangeAspect="1"/>
          </p:cNvPicPr>
          <p:nvPr>
            <p:ph idx="1"/>
          </p:nvPr>
        </p:nvPicPr>
        <p:blipFill>
          <a:blip r:embed="rId2"/>
          <a:stretch>
            <a:fillRect/>
          </a:stretch>
        </p:blipFill>
        <p:spPr>
          <a:xfrm>
            <a:off x="643467" y="1684190"/>
            <a:ext cx="10905066" cy="3489620"/>
          </a:xfrm>
          <a:prstGeom prst="rect">
            <a:avLst/>
          </a:prstGeom>
        </p:spPr>
      </p:pic>
      <p:sp>
        <p:nvSpPr>
          <p:cNvPr id="4" name="Footer Placeholder 3">
            <a:extLst>
              <a:ext uri="{FF2B5EF4-FFF2-40B4-BE49-F238E27FC236}">
                <a16:creationId xmlns:a16="http://schemas.microsoft.com/office/drawing/2014/main" id="{69890B73-A602-4B65-B613-D8AD37943B0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523088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92C19A06-A6CE-4233-8FEE-1F831AC15BF3}"/>
              </a:ext>
            </a:extLst>
          </p:cNvPr>
          <p:cNvPicPr>
            <a:picLocks noGrp="1" noChangeAspect="1"/>
          </p:cNvPicPr>
          <p:nvPr>
            <p:ph idx="1"/>
          </p:nvPr>
        </p:nvPicPr>
        <p:blipFill>
          <a:blip r:embed="rId2"/>
          <a:stretch>
            <a:fillRect/>
          </a:stretch>
        </p:blipFill>
        <p:spPr>
          <a:xfrm>
            <a:off x="643467" y="1684190"/>
            <a:ext cx="10905066" cy="3489620"/>
          </a:xfrm>
          <a:prstGeom prst="rect">
            <a:avLst/>
          </a:prstGeom>
        </p:spPr>
      </p:pic>
      <p:sp>
        <p:nvSpPr>
          <p:cNvPr id="4" name="Footer Placeholder 3">
            <a:extLst>
              <a:ext uri="{FF2B5EF4-FFF2-40B4-BE49-F238E27FC236}">
                <a16:creationId xmlns:a16="http://schemas.microsoft.com/office/drawing/2014/main" id="{12098920-7470-4D3D-BF0E-A1DD3977C8C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2033276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82EF355D-80BB-42BF-B3DF-6053251B6642}"/>
              </a:ext>
            </a:extLst>
          </p:cNvPr>
          <p:cNvPicPr>
            <a:picLocks noGrp="1" noChangeAspect="1"/>
          </p:cNvPicPr>
          <p:nvPr>
            <p:ph idx="1"/>
          </p:nvPr>
        </p:nvPicPr>
        <p:blipFill>
          <a:blip r:embed="rId2"/>
          <a:stretch>
            <a:fillRect/>
          </a:stretch>
        </p:blipFill>
        <p:spPr>
          <a:xfrm>
            <a:off x="1165852" y="643467"/>
            <a:ext cx="9860296" cy="5571066"/>
          </a:xfrm>
          <a:prstGeom prst="rect">
            <a:avLst/>
          </a:prstGeom>
        </p:spPr>
      </p:pic>
      <p:sp>
        <p:nvSpPr>
          <p:cNvPr id="4" name="Footer Placeholder 3">
            <a:extLst>
              <a:ext uri="{FF2B5EF4-FFF2-40B4-BE49-F238E27FC236}">
                <a16:creationId xmlns:a16="http://schemas.microsoft.com/office/drawing/2014/main" id="{01DD47D2-76AA-4345-89C5-2985BF0CA03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351948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2D8CE510-9D60-4EF7-BBA4-EB1F43F06582}"/>
              </a:ext>
            </a:extLst>
          </p:cNvPr>
          <p:cNvPicPr>
            <a:picLocks noGrp="1" noChangeAspect="1"/>
          </p:cNvPicPr>
          <p:nvPr>
            <p:ph idx="1"/>
          </p:nvPr>
        </p:nvPicPr>
        <p:blipFill>
          <a:blip r:embed="rId2"/>
          <a:stretch>
            <a:fillRect/>
          </a:stretch>
        </p:blipFill>
        <p:spPr>
          <a:xfrm>
            <a:off x="643467" y="1711452"/>
            <a:ext cx="10905066" cy="3435096"/>
          </a:xfrm>
          <a:prstGeom prst="rect">
            <a:avLst/>
          </a:prstGeom>
        </p:spPr>
      </p:pic>
      <p:sp>
        <p:nvSpPr>
          <p:cNvPr id="4" name="Footer Placeholder 3">
            <a:extLst>
              <a:ext uri="{FF2B5EF4-FFF2-40B4-BE49-F238E27FC236}">
                <a16:creationId xmlns:a16="http://schemas.microsoft.com/office/drawing/2014/main" id="{BBC8DC4B-2D3A-454B-B899-02C134A48FE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054803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Content Placeholder 15" descr="Shape&#10;&#10;Description automatically generated with medium confidence">
            <a:extLst>
              <a:ext uri="{FF2B5EF4-FFF2-40B4-BE49-F238E27FC236}">
                <a16:creationId xmlns:a16="http://schemas.microsoft.com/office/drawing/2014/main" id="{8DE04501-C671-4BA2-A2C1-551FDCEBB375}"/>
              </a:ext>
            </a:extLst>
          </p:cNvPr>
          <p:cNvPicPr>
            <a:picLocks noGrp="1" noChangeAspect="1"/>
          </p:cNvPicPr>
          <p:nvPr>
            <p:ph idx="1"/>
          </p:nvPr>
        </p:nvPicPr>
        <p:blipFill>
          <a:blip r:embed="rId2"/>
          <a:stretch>
            <a:fillRect/>
          </a:stretch>
        </p:blipFill>
        <p:spPr>
          <a:xfrm>
            <a:off x="643467" y="1834134"/>
            <a:ext cx="10905066" cy="3189732"/>
          </a:xfrm>
          <a:prstGeom prst="rect">
            <a:avLst/>
          </a:prstGeom>
        </p:spPr>
      </p:pic>
      <p:sp>
        <p:nvSpPr>
          <p:cNvPr id="4" name="Footer Placeholder 3">
            <a:extLst>
              <a:ext uri="{FF2B5EF4-FFF2-40B4-BE49-F238E27FC236}">
                <a16:creationId xmlns:a16="http://schemas.microsoft.com/office/drawing/2014/main" id="{11310AB2-C2C4-4BB5-A545-E7F3296796D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14414484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71</Words>
  <Application>Microsoft Office PowerPoint</Application>
  <PresentationFormat>Widescreen</PresentationFormat>
  <Paragraphs>16</Paragraphs>
  <Slides>14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5</cp:revision>
  <dcterms:created xsi:type="dcterms:W3CDTF">2019-09-28T20:24:12Z</dcterms:created>
  <dcterms:modified xsi:type="dcterms:W3CDTF">2021-12-11T18:18:16Z</dcterms:modified>
</cp:coreProperties>
</file>