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68" d="100"/>
          <a:sy n="68" d="100"/>
        </p:scale>
        <p:origin x="84"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Gothard" userId="0e53f415fda5f162" providerId="LiveId" clId="{E4894741-45B1-47A2-9F10-B474F6E6CA79}"/>
    <pc:docChg chg="custSel mod modSld">
      <pc:chgData name="Sarah Gothard" userId="0e53f415fda5f162" providerId="LiveId" clId="{E4894741-45B1-47A2-9F10-B474F6E6CA79}" dt="2021-01-13T17:52:18.286" v="6" actId="26606"/>
      <pc:docMkLst>
        <pc:docMk/>
      </pc:docMkLst>
      <pc:sldChg chg="addSp modSp mod setBg">
        <pc:chgData name="Sarah Gothard" userId="0e53f415fda5f162" providerId="LiveId" clId="{E4894741-45B1-47A2-9F10-B474F6E6CA79}" dt="2021-01-13T17:51:52.147" v="0" actId="26606"/>
        <pc:sldMkLst>
          <pc:docMk/>
          <pc:sldMk cId="552232615" sldId="256"/>
        </pc:sldMkLst>
        <pc:spChg chg="mod">
          <ac:chgData name="Sarah Gothard" userId="0e53f415fda5f162" providerId="LiveId" clId="{E4894741-45B1-47A2-9F10-B474F6E6CA79}" dt="2021-01-13T17:51:52.147" v="0" actId="26606"/>
          <ac:spMkLst>
            <pc:docMk/>
            <pc:sldMk cId="552232615" sldId="256"/>
            <ac:spMk id="8" creationId="{DC4B96CB-00BF-41FC-935C-082B01EB48E1}"/>
          </ac:spMkLst>
        </pc:spChg>
        <pc:spChg chg="add">
          <ac:chgData name="Sarah Gothard" userId="0e53f415fda5f162" providerId="LiveId" clId="{E4894741-45B1-47A2-9F10-B474F6E6CA79}" dt="2021-01-13T17:51:52.147" v="0" actId="26606"/>
          <ac:spMkLst>
            <pc:docMk/>
            <pc:sldMk cId="552232615" sldId="256"/>
            <ac:spMk id="13" creationId="{32BC26D8-82FB-445E-AA49-62A77D7C1EE0}"/>
          </ac:spMkLst>
        </pc:spChg>
        <pc:spChg chg="add">
          <ac:chgData name="Sarah Gothard" userId="0e53f415fda5f162" providerId="LiveId" clId="{E4894741-45B1-47A2-9F10-B474F6E6CA79}" dt="2021-01-13T17:51:52.147" v="0" actId="26606"/>
          <ac:spMkLst>
            <pc:docMk/>
            <pc:sldMk cId="552232615" sldId="256"/>
            <ac:spMk id="15" creationId="{CB44330D-EA18-4254-AA95-EB49948539B8}"/>
          </ac:spMkLst>
        </pc:spChg>
        <pc:picChg chg="mod">
          <ac:chgData name="Sarah Gothard" userId="0e53f415fda5f162" providerId="LiveId" clId="{E4894741-45B1-47A2-9F10-B474F6E6CA79}" dt="2021-01-13T17:51:52.147" v="0" actId="26606"/>
          <ac:picMkLst>
            <pc:docMk/>
            <pc:sldMk cId="552232615" sldId="256"/>
            <ac:picMk id="7" creationId="{39DBC775-2228-4CB8-BCAB-66C71CDB4787}"/>
          </ac:picMkLst>
        </pc:picChg>
      </pc:sldChg>
      <pc:sldChg chg="addSp modSp mod setBg">
        <pc:chgData name="Sarah Gothard" userId="0e53f415fda5f162" providerId="LiveId" clId="{E4894741-45B1-47A2-9F10-B474F6E6CA79}" dt="2021-01-13T17:51:54.923" v="1" actId="26606"/>
        <pc:sldMkLst>
          <pc:docMk/>
          <pc:sldMk cId="1307212385" sldId="257"/>
        </pc:sldMkLst>
        <pc:spChg chg="mod">
          <ac:chgData name="Sarah Gothard" userId="0e53f415fda5f162" providerId="LiveId" clId="{E4894741-45B1-47A2-9F10-B474F6E6CA79}" dt="2021-01-13T17:51:54.923" v="1" actId="26606"/>
          <ac:spMkLst>
            <pc:docMk/>
            <pc:sldMk cId="1307212385" sldId="257"/>
            <ac:spMk id="6" creationId="{EC2BFFE7-AB4B-400F-BC6B-0E4C91449711}"/>
          </ac:spMkLst>
        </pc:spChg>
        <pc:spChg chg="add">
          <ac:chgData name="Sarah Gothard" userId="0e53f415fda5f162" providerId="LiveId" clId="{E4894741-45B1-47A2-9F10-B474F6E6CA79}" dt="2021-01-13T17:51:54.923" v="1" actId="26606"/>
          <ac:spMkLst>
            <pc:docMk/>
            <pc:sldMk cId="1307212385" sldId="257"/>
            <ac:spMk id="11" creationId="{32BC26D8-82FB-445E-AA49-62A77D7C1EE0}"/>
          </ac:spMkLst>
        </pc:spChg>
        <pc:spChg chg="add">
          <ac:chgData name="Sarah Gothard" userId="0e53f415fda5f162" providerId="LiveId" clId="{E4894741-45B1-47A2-9F10-B474F6E6CA79}" dt="2021-01-13T17:51:54.923" v="1" actId="26606"/>
          <ac:spMkLst>
            <pc:docMk/>
            <pc:sldMk cId="1307212385" sldId="257"/>
            <ac:spMk id="13" creationId="{CB44330D-EA18-4254-AA95-EB49948539B8}"/>
          </ac:spMkLst>
        </pc:spChg>
        <pc:picChg chg="mod">
          <ac:chgData name="Sarah Gothard" userId="0e53f415fda5f162" providerId="LiveId" clId="{E4894741-45B1-47A2-9F10-B474F6E6CA79}" dt="2021-01-13T17:51:54.923" v="1" actId="26606"/>
          <ac:picMkLst>
            <pc:docMk/>
            <pc:sldMk cId="1307212385" sldId="257"/>
            <ac:picMk id="5" creationId="{EACF7DE3-37FF-4C4D-A81E-2C25725D180F}"/>
          </ac:picMkLst>
        </pc:picChg>
      </pc:sldChg>
      <pc:sldChg chg="addSp modSp mod setBg">
        <pc:chgData name="Sarah Gothard" userId="0e53f415fda5f162" providerId="LiveId" clId="{E4894741-45B1-47A2-9F10-B474F6E6CA79}" dt="2021-01-13T17:51:57.304" v="2" actId="26606"/>
        <pc:sldMkLst>
          <pc:docMk/>
          <pc:sldMk cId="956501976" sldId="258"/>
        </pc:sldMkLst>
        <pc:spChg chg="mod">
          <ac:chgData name="Sarah Gothard" userId="0e53f415fda5f162" providerId="LiveId" clId="{E4894741-45B1-47A2-9F10-B474F6E6CA79}" dt="2021-01-13T17:51:57.304" v="2" actId="26606"/>
          <ac:spMkLst>
            <pc:docMk/>
            <pc:sldMk cId="956501976" sldId="258"/>
            <ac:spMk id="4" creationId="{1AE46142-BD2B-43AF-A0A4-32C9618BB7D8}"/>
          </ac:spMkLst>
        </pc:spChg>
        <pc:spChg chg="add">
          <ac:chgData name="Sarah Gothard" userId="0e53f415fda5f162" providerId="LiveId" clId="{E4894741-45B1-47A2-9F10-B474F6E6CA79}" dt="2021-01-13T17:51:57.304" v="2" actId="26606"/>
          <ac:spMkLst>
            <pc:docMk/>
            <pc:sldMk cId="956501976" sldId="258"/>
            <ac:spMk id="9" creationId="{32BC26D8-82FB-445E-AA49-62A77D7C1EE0}"/>
          </ac:spMkLst>
        </pc:spChg>
        <pc:spChg chg="add">
          <ac:chgData name="Sarah Gothard" userId="0e53f415fda5f162" providerId="LiveId" clId="{E4894741-45B1-47A2-9F10-B474F6E6CA79}" dt="2021-01-13T17:51:57.304" v="2" actId="26606"/>
          <ac:spMkLst>
            <pc:docMk/>
            <pc:sldMk cId="956501976" sldId="258"/>
            <ac:spMk id="11" creationId="{CB44330D-EA18-4254-AA95-EB49948539B8}"/>
          </ac:spMkLst>
        </pc:spChg>
        <pc:picChg chg="mod">
          <ac:chgData name="Sarah Gothard" userId="0e53f415fda5f162" providerId="LiveId" clId="{E4894741-45B1-47A2-9F10-B474F6E6CA79}" dt="2021-01-13T17:51:57.304" v="2" actId="26606"/>
          <ac:picMkLst>
            <pc:docMk/>
            <pc:sldMk cId="956501976" sldId="258"/>
            <ac:picMk id="3" creationId="{77266FDD-C302-4A58-8BAA-091B1D22F1A5}"/>
          </ac:picMkLst>
        </pc:picChg>
      </pc:sldChg>
      <pc:sldChg chg="addSp modSp mod setBg">
        <pc:chgData name="Sarah Gothard" userId="0e53f415fda5f162" providerId="LiveId" clId="{E4894741-45B1-47A2-9F10-B474F6E6CA79}" dt="2021-01-13T17:52:01.779" v="3" actId="26606"/>
        <pc:sldMkLst>
          <pc:docMk/>
          <pc:sldMk cId="3251799329" sldId="259"/>
        </pc:sldMkLst>
        <pc:spChg chg="mod">
          <ac:chgData name="Sarah Gothard" userId="0e53f415fda5f162" providerId="LiveId" clId="{E4894741-45B1-47A2-9F10-B474F6E6CA79}" dt="2021-01-13T17:52:01.779" v="3" actId="26606"/>
          <ac:spMkLst>
            <pc:docMk/>
            <pc:sldMk cId="3251799329" sldId="259"/>
            <ac:spMk id="4" creationId="{6CF5E2B2-71DE-4AEC-B543-68A989B94023}"/>
          </ac:spMkLst>
        </pc:spChg>
        <pc:spChg chg="add">
          <ac:chgData name="Sarah Gothard" userId="0e53f415fda5f162" providerId="LiveId" clId="{E4894741-45B1-47A2-9F10-B474F6E6CA79}" dt="2021-01-13T17:52:01.779" v="3" actId="26606"/>
          <ac:spMkLst>
            <pc:docMk/>
            <pc:sldMk cId="3251799329" sldId="259"/>
            <ac:spMk id="9" creationId="{32BC26D8-82FB-445E-AA49-62A77D7C1EE0}"/>
          </ac:spMkLst>
        </pc:spChg>
        <pc:spChg chg="add">
          <ac:chgData name="Sarah Gothard" userId="0e53f415fda5f162" providerId="LiveId" clId="{E4894741-45B1-47A2-9F10-B474F6E6CA79}" dt="2021-01-13T17:52:01.779" v="3" actId="26606"/>
          <ac:spMkLst>
            <pc:docMk/>
            <pc:sldMk cId="3251799329" sldId="259"/>
            <ac:spMk id="11" creationId="{CB44330D-EA18-4254-AA95-EB49948539B8}"/>
          </ac:spMkLst>
        </pc:spChg>
        <pc:picChg chg="mod">
          <ac:chgData name="Sarah Gothard" userId="0e53f415fda5f162" providerId="LiveId" clId="{E4894741-45B1-47A2-9F10-B474F6E6CA79}" dt="2021-01-13T17:52:01.779" v="3" actId="26606"/>
          <ac:picMkLst>
            <pc:docMk/>
            <pc:sldMk cId="3251799329" sldId="259"/>
            <ac:picMk id="3" creationId="{4F22D676-919C-43A2-9325-F4CD52DDC3DF}"/>
          </ac:picMkLst>
        </pc:picChg>
      </pc:sldChg>
      <pc:sldChg chg="addSp modSp mod setBg">
        <pc:chgData name="Sarah Gothard" userId="0e53f415fda5f162" providerId="LiveId" clId="{E4894741-45B1-47A2-9F10-B474F6E6CA79}" dt="2021-01-13T17:52:12.504" v="4" actId="26606"/>
        <pc:sldMkLst>
          <pc:docMk/>
          <pc:sldMk cId="4088846406" sldId="260"/>
        </pc:sldMkLst>
        <pc:spChg chg="mod">
          <ac:chgData name="Sarah Gothard" userId="0e53f415fda5f162" providerId="LiveId" clId="{E4894741-45B1-47A2-9F10-B474F6E6CA79}" dt="2021-01-13T17:52:12.504" v="4" actId="26606"/>
          <ac:spMkLst>
            <pc:docMk/>
            <pc:sldMk cId="4088846406" sldId="260"/>
            <ac:spMk id="4" creationId="{F0096B63-181E-4C35-8C41-B88B876C4951}"/>
          </ac:spMkLst>
        </pc:spChg>
        <pc:spChg chg="add">
          <ac:chgData name="Sarah Gothard" userId="0e53f415fda5f162" providerId="LiveId" clId="{E4894741-45B1-47A2-9F10-B474F6E6CA79}" dt="2021-01-13T17:52:12.504" v="4" actId="26606"/>
          <ac:spMkLst>
            <pc:docMk/>
            <pc:sldMk cId="4088846406" sldId="260"/>
            <ac:spMk id="9" creationId="{32BC26D8-82FB-445E-AA49-62A77D7C1EE0}"/>
          </ac:spMkLst>
        </pc:spChg>
        <pc:spChg chg="add">
          <ac:chgData name="Sarah Gothard" userId="0e53f415fda5f162" providerId="LiveId" clId="{E4894741-45B1-47A2-9F10-B474F6E6CA79}" dt="2021-01-13T17:52:12.504" v="4" actId="26606"/>
          <ac:spMkLst>
            <pc:docMk/>
            <pc:sldMk cId="4088846406" sldId="260"/>
            <ac:spMk id="11" creationId="{CB44330D-EA18-4254-AA95-EB49948539B8}"/>
          </ac:spMkLst>
        </pc:spChg>
        <pc:picChg chg="mod">
          <ac:chgData name="Sarah Gothard" userId="0e53f415fda5f162" providerId="LiveId" clId="{E4894741-45B1-47A2-9F10-B474F6E6CA79}" dt="2021-01-13T17:52:12.504" v="4" actId="26606"/>
          <ac:picMkLst>
            <pc:docMk/>
            <pc:sldMk cId="4088846406" sldId="260"/>
            <ac:picMk id="3" creationId="{A9483597-C37C-4066-A14E-C66C525BE995}"/>
          </ac:picMkLst>
        </pc:picChg>
      </pc:sldChg>
      <pc:sldChg chg="addSp modSp mod setBg">
        <pc:chgData name="Sarah Gothard" userId="0e53f415fda5f162" providerId="LiveId" clId="{E4894741-45B1-47A2-9F10-B474F6E6CA79}" dt="2021-01-13T17:52:15.637" v="5" actId="26606"/>
        <pc:sldMkLst>
          <pc:docMk/>
          <pc:sldMk cId="4292732008" sldId="261"/>
        </pc:sldMkLst>
        <pc:spChg chg="mod">
          <ac:chgData name="Sarah Gothard" userId="0e53f415fda5f162" providerId="LiveId" clId="{E4894741-45B1-47A2-9F10-B474F6E6CA79}" dt="2021-01-13T17:52:15.637" v="5" actId="26606"/>
          <ac:spMkLst>
            <pc:docMk/>
            <pc:sldMk cId="4292732008" sldId="261"/>
            <ac:spMk id="4" creationId="{80CAFBBA-515C-457E-94D7-79BD51D05DF0}"/>
          </ac:spMkLst>
        </pc:spChg>
        <pc:spChg chg="add">
          <ac:chgData name="Sarah Gothard" userId="0e53f415fda5f162" providerId="LiveId" clId="{E4894741-45B1-47A2-9F10-B474F6E6CA79}" dt="2021-01-13T17:52:15.637" v="5" actId="26606"/>
          <ac:spMkLst>
            <pc:docMk/>
            <pc:sldMk cId="4292732008" sldId="261"/>
            <ac:spMk id="9" creationId="{32BC26D8-82FB-445E-AA49-62A77D7C1EE0}"/>
          </ac:spMkLst>
        </pc:spChg>
        <pc:spChg chg="add">
          <ac:chgData name="Sarah Gothard" userId="0e53f415fda5f162" providerId="LiveId" clId="{E4894741-45B1-47A2-9F10-B474F6E6CA79}" dt="2021-01-13T17:52:15.637" v="5" actId="26606"/>
          <ac:spMkLst>
            <pc:docMk/>
            <pc:sldMk cId="4292732008" sldId="261"/>
            <ac:spMk id="11" creationId="{CB44330D-EA18-4254-AA95-EB49948539B8}"/>
          </ac:spMkLst>
        </pc:spChg>
        <pc:picChg chg="mod">
          <ac:chgData name="Sarah Gothard" userId="0e53f415fda5f162" providerId="LiveId" clId="{E4894741-45B1-47A2-9F10-B474F6E6CA79}" dt="2021-01-13T17:52:15.637" v="5" actId="26606"/>
          <ac:picMkLst>
            <pc:docMk/>
            <pc:sldMk cId="4292732008" sldId="261"/>
            <ac:picMk id="3" creationId="{E2E284B5-8295-48CD-9BD5-ABA34C449606}"/>
          </ac:picMkLst>
        </pc:picChg>
      </pc:sldChg>
      <pc:sldChg chg="addSp modSp mod setBg">
        <pc:chgData name="Sarah Gothard" userId="0e53f415fda5f162" providerId="LiveId" clId="{E4894741-45B1-47A2-9F10-B474F6E6CA79}" dt="2021-01-13T17:52:18.286" v="6" actId="26606"/>
        <pc:sldMkLst>
          <pc:docMk/>
          <pc:sldMk cId="1985087397" sldId="262"/>
        </pc:sldMkLst>
        <pc:spChg chg="mod ord">
          <ac:chgData name="Sarah Gothard" userId="0e53f415fda5f162" providerId="LiveId" clId="{E4894741-45B1-47A2-9F10-B474F6E6CA79}" dt="2021-01-13T17:52:18.286" v="6" actId="26606"/>
          <ac:spMkLst>
            <pc:docMk/>
            <pc:sldMk cId="1985087397" sldId="262"/>
            <ac:spMk id="4" creationId="{D07BC901-4E54-4406-A024-F67D1332FB1D}"/>
          </ac:spMkLst>
        </pc:spChg>
        <pc:spChg chg="add">
          <ac:chgData name="Sarah Gothard" userId="0e53f415fda5f162" providerId="LiveId" clId="{E4894741-45B1-47A2-9F10-B474F6E6CA79}" dt="2021-01-13T17:52:18.286" v="6" actId="26606"/>
          <ac:spMkLst>
            <pc:docMk/>
            <pc:sldMk cId="1985087397" sldId="262"/>
            <ac:spMk id="11" creationId="{32BC26D8-82FB-445E-AA49-62A77D7C1EE0}"/>
          </ac:spMkLst>
        </pc:spChg>
        <pc:spChg chg="add">
          <ac:chgData name="Sarah Gothard" userId="0e53f415fda5f162" providerId="LiveId" clId="{E4894741-45B1-47A2-9F10-B474F6E6CA79}" dt="2021-01-13T17:52:18.286" v="6" actId="26606"/>
          <ac:spMkLst>
            <pc:docMk/>
            <pc:sldMk cId="1985087397" sldId="262"/>
            <ac:spMk id="13" creationId="{CB44330D-EA18-4254-AA95-EB49948539B8}"/>
          </ac:spMkLst>
        </pc:spChg>
        <pc:picChg chg="mod">
          <ac:chgData name="Sarah Gothard" userId="0e53f415fda5f162" providerId="LiveId" clId="{E4894741-45B1-47A2-9F10-B474F6E6CA79}" dt="2021-01-13T17:52:18.286" v="6" actId="26606"/>
          <ac:picMkLst>
            <pc:docMk/>
            <pc:sldMk cId="1985087397" sldId="262"/>
            <ac:picMk id="6" creationId="{BA6F6651-027E-4A77-A4EB-F3D81181E349}"/>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044AE67-EC64-4B00-86A7-B84CC7FCF8CC}" type="datetimeFigureOut">
              <a:rPr lang="en-US" smtClean="0"/>
              <a:t>1/13/2021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062705D-0ADF-41BE-9158-66B5225F692B}" type="slidenum">
              <a:rPr lang="en-US" smtClean="0"/>
              <a:t>‹#›</a:t>
            </a:fld>
            <a:endParaRPr lang="en-US"/>
          </a:p>
        </p:txBody>
      </p:sp>
    </p:spTree>
    <p:extLst>
      <p:ext uri="{BB962C8B-B14F-4D97-AF65-F5344CB8AC3E}">
        <p14:creationId xmlns:p14="http://schemas.microsoft.com/office/powerpoint/2010/main" val="22442990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a:p>
            <a:endParaRPr lang="en-US" dirty="0"/>
          </a:p>
          <a:p>
            <a:endParaRPr lang="en-US" dirty="0"/>
          </a:p>
        </p:txBody>
      </p:sp>
      <p:sp>
        <p:nvSpPr>
          <p:cNvPr id="4" name="Slide Number Placeholder 3"/>
          <p:cNvSpPr>
            <a:spLocks noGrp="1"/>
          </p:cNvSpPr>
          <p:nvPr>
            <p:ph type="sldNum" sz="quarter" idx="5"/>
          </p:nvPr>
        </p:nvSpPr>
        <p:spPr/>
        <p:txBody>
          <a:bodyPr/>
          <a:lstStyle/>
          <a:p>
            <a:fld id="{3062705D-0ADF-41BE-9158-66B5225F692B}" type="slidenum">
              <a:rPr lang="en-US" smtClean="0"/>
              <a:t>1</a:t>
            </a:fld>
            <a:endParaRPr lang="en-US"/>
          </a:p>
        </p:txBody>
      </p:sp>
    </p:spTree>
    <p:extLst>
      <p:ext uri="{BB962C8B-B14F-4D97-AF65-F5344CB8AC3E}">
        <p14:creationId xmlns:p14="http://schemas.microsoft.com/office/powerpoint/2010/main" val="34374140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46B8C9-191C-4349-BAEB-E1E3FE39D64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2449F09-2DA9-4492-AAEC-D1C74347002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8140F21-33C2-4AE1-8870-4272580C41D2}"/>
              </a:ext>
            </a:extLst>
          </p:cNvPr>
          <p:cNvSpPr>
            <a:spLocks noGrp="1"/>
          </p:cNvSpPr>
          <p:nvPr>
            <p:ph type="dt" sz="half" idx="10"/>
          </p:nvPr>
        </p:nvSpPr>
        <p:spPr/>
        <p:txBody>
          <a:bodyPr/>
          <a:lstStyle/>
          <a:p>
            <a:fld id="{3A153BCD-C4B8-432A-A411-C9DAAE09D41F}" type="datetime1">
              <a:rPr lang="en-US" smtClean="0"/>
              <a:t>1/13/2021</a:t>
            </a:fld>
            <a:endParaRPr lang="en-US"/>
          </a:p>
        </p:txBody>
      </p:sp>
      <p:sp>
        <p:nvSpPr>
          <p:cNvPr id="5" name="Footer Placeholder 4">
            <a:extLst>
              <a:ext uri="{FF2B5EF4-FFF2-40B4-BE49-F238E27FC236}">
                <a16:creationId xmlns:a16="http://schemas.microsoft.com/office/drawing/2014/main" id="{18BE31E7-B2C4-44B5-AD09-CA233C613D9C}"/>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55FD2A19-B15E-4E62-AD5C-2E90B19C3FA5}"/>
              </a:ext>
            </a:extLst>
          </p:cNvPr>
          <p:cNvSpPr>
            <a:spLocks noGrp="1"/>
          </p:cNvSpPr>
          <p:nvPr>
            <p:ph type="sldNum" sz="quarter" idx="12"/>
          </p:nvPr>
        </p:nvSpPr>
        <p:spPr/>
        <p:txBody>
          <a:bodyPr/>
          <a:lstStyle/>
          <a:p>
            <a:fld id="{4EF95890-9F6E-4B4B-8C25-B38904642F47}" type="slidenum">
              <a:rPr lang="en-US" smtClean="0"/>
              <a:t>‹#›</a:t>
            </a:fld>
            <a:endParaRPr lang="en-US"/>
          </a:p>
        </p:txBody>
      </p:sp>
    </p:spTree>
    <p:extLst>
      <p:ext uri="{BB962C8B-B14F-4D97-AF65-F5344CB8AC3E}">
        <p14:creationId xmlns:p14="http://schemas.microsoft.com/office/powerpoint/2010/main" val="19059402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E090E9-18BB-4EAB-AD29-9D05E93763A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6281C84-DE1F-42DB-A1E6-3C473E1D511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D24340E-7404-4D2F-B9A3-C7AD23643C7E}"/>
              </a:ext>
            </a:extLst>
          </p:cNvPr>
          <p:cNvSpPr>
            <a:spLocks noGrp="1"/>
          </p:cNvSpPr>
          <p:nvPr>
            <p:ph type="dt" sz="half" idx="10"/>
          </p:nvPr>
        </p:nvSpPr>
        <p:spPr/>
        <p:txBody>
          <a:bodyPr/>
          <a:lstStyle/>
          <a:p>
            <a:fld id="{053D03B1-73C1-47EC-B6AD-FA7151776AA7}" type="datetime1">
              <a:rPr lang="en-US" smtClean="0"/>
              <a:t>1/13/2021</a:t>
            </a:fld>
            <a:endParaRPr lang="en-US"/>
          </a:p>
        </p:txBody>
      </p:sp>
      <p:sp>
        <p:nvSpPr>
          <p:cNvPr id="5" name="Footer Placeholder 4">
            <a:extLst>
              <a:ext uri="{FF2B5EF4-FFF2-40B4-BE49-F238E27FC236}">
                <a16:creationId xmlns:a16="http://schemas.microsoft.com/office/drawing/2014/main" id="{BA1F5BE5-4A7C-483B-A521-B2D22C02A2FF}"/>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33C9D7A0-447D-4EE1-A9F8-8E9E692F2F41}"/>
              </a:ext>
            </a:extLst>
          </p:cNvPr>
          <p:cNvSpPr>
            <a:spLocks noGrp="1"/>
          </p:cNvSpPr>
          <p:nvPr>
            <p:ph type="sldNum" sz="quarter" idx="12"/>
          </p:nvPr>
        </p:nvSpPr>
        <p:spPr/>
        <p:txBody>
          <a:bodyPr/>
          <a:lstStyle/>
          <a:p>
            <a:fld id="{4EF95890-9F6E-4B4B-8C25-B38904642F47}" type="slidenum">
              <a:rPr lang="en-US" smtClean="0"/>
              <a:t>‹#›</a:t>
            </a:fld>
            <a:endParaRPr lang="en-US"/>
          </a:p>
        </p:txBody>
      </p:sp>
    </p:spTree>
    <p:extLst>
      <p:ext uri="{BB962C8B-B14F-4D97-AF65-F5344CB8AC3E}">
        <p14:creationId xmlns:p14="http://schemas.microsoft.com/office/powerpoint/2010/main" val="16976855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C6D0D74-0931-42B0-8AF0-1018DB185A2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3038D73-2BA6-4751-8395-AC3E52BF308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5B6F300-2671-4257-A8FF-8CD40EAA6627}"/>
              </a:ext>
            </a:extLst>
          </p:cNvPr>
          <p:cNvSpPr>
            <a:spLocks noGrp="1"/>
          </p:cNvSpPr>
          <p:nvPr>
            <p:ph type="dt" sz="half" idx="10"/>
          </p:nvPr>
        </p:nvSpPr>
        <p:spPr/>
        <p:txBody>
          <a:bodyPr/>
          <a:lstStyle/>
          <a:p>
            <a:fld id="{1ADF2B17-D40A-4CBE-AE52-9270D116CE36}" type="datetime1">
              <a:rPr lang="en-US" smtClean="0"/>
              <a:t>1/13/2021</a:t>
            </a:fld>
            <a:endParaRPr lang="en-US"/>
          </a:p>
        </p:txBody>
      </p:sp>
      <p:sp>
        <p:nvSpPr>
          <p:cNvPr id="5" name="Footer Placeholder 4">
            <a:extLst>
              <a:ext uri="{FF2B5EF4-FFF2-40B4-BE49-F238E27FC236}">
                <a16:creationId xmlns:a16="http://schemas.microsoft.com/office/drawing/2014/main" id="{D40CEBD6-645D-439E-82A1-C446EEC32DF5}"/>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0B528E05-65F7-45BB-9E0F-67F39BD7DE16}"/>
              </a:ext>
            </a:extLst>
          </p:cNvPr>
          <p:cNvSpPr>
            <a:spLocks noGrp="1"/>
          </p:cNvSpPr>
          <p:nvPr>
            <p:ph type="sldNum" sz="quarter" idx="12"/>
          </p:nvPr>
        </p:nvSpPr>
        <p:spPr/>
        <p:txBody>
          <a:bodyPr/>
          <a:lstStyle/>
          <a:p>
            <a:fld id="{4EF95890-9F6E-4B4B-8C25-B38904642F47}" type="slidenum">
              <a:rPr lang="en-US" smtClean="0"/>
              <a:t>‹#›</a:t>
            </a:fld>
            <a:endParaRPr lang="en-US"/>
          </a:p>
        </p:txBody>
      </p:sp>
    </p:spTree>
    <p:extLst>
      <p:ext uri="{BB962C8B-B14F-4D97-AF65-F5344CB8AC3E}">
        <p14:creationId xmlns:p14="http://schemas.microsoft.com/office/powerpoint/2010/main" val="2766204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905987-D1BF-4044-97D4-A402A858561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1EB8E2B-F63C-48D6-88AD-790E04A80A6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EBF13D8-E887-4CE2-942B-05C79AEB1282}"/>
              </a:ext>
            </a:extLst>
          </p:cNvPr>
          <p:cNvSpPr>
            <a:spLocks noGrp="1"/>
          </p:cNvSpPr>
          <p:nvPr>
            <p:ph type="dt" sz="half" idx="10"/>
          </p:nvPr>
        </p:nvSpPr>
        <p:spPr/>
        <p:txBody>
          <a:bodyPr/>
          <a:lstStyle/>
          <a:p>
            <a:fld id="{7A30725A-A884-411F-BBEF-A14C723F3666}" type="datetime1">
              <a:rPr lang="en-US" smtClean="0"/>
              <a:t>1/13/2021</a:t>
            </a:fld>
            <a:endParaRPr lang="en-US"/>
          </a:p>
        </p:txBody>
      </p:sp>
      <p:sp>
        <p:nvSpPr>
          <p:cNvPr id="5" name="Footer Placeholder 4">
            <a:extLst>
              <a:ext uri="{FF2B5EF4-FFF2-40B4-BE49-F238E27FC236}">
                <a16:creationId xmlns:a16="http://schemas.microsoft.com/office/drawing/2014/main" id="{B567FC0A-E04A-485D-9238-80EBADB6AAB3}"/>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6D1251F7-D0B9-43B3-8B04-7D8E6C75E64D}"/>
              </a:ext>
            </a:extLst>
          </p:cNvPr>
          <p:cNvSpPr>
            <a:spLocks noGrp="1"/>
          </p:cNvSpPr>
          <p:nvPr>
            <p:ph type="sldNum" sz="quarter" idx="12"/>
          </p:nvPr>
        </p:nvSpPr>
        <p:spPr/>
        <p:txBody>
          <a:bodyPr/>
          <a:lstStyle/>
          <a:p>
            <a:fld id="{4EF95890-9F6E-4B4B-8C25-B38904642F47}" type="slidenum">
              <a:rPr lang="en-US" smtClean="0"/>
              <a:t>‹#›</a:t>
            </a:fld>
            <a:endParaRPr lang="en-US"/>
          </a:p>
        </p:txBody>
      </p:sp>
    </p:spTree>
    <p:extLst>
      <p:ext uri="{BB962C8B-B14F-4D97-AF65-F5344CB8AC3E}">
        <p14:creationId xmlns:p14="http://schemas.microsoft.com/office/powerpoint/2010/main" val="33565030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012B2-15E5-4741-AF92-7E0606B01D9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ED77CAB-D6D4-483B-99AA-DD898F08C04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2BD4BF2-7122-4B70-BBE0-82CD84E0FC8B}"/>
              </a:ext>
            </a:extLst>
          </p:cNvPr>
          <p:cNvSpPr>
            <a:spLocks noGrp="1"/>
          </p:cNvSpPr>
          <p:nvPr>
            <p:ph type="dt" sz="half" idx="10"/>
          </p:nvPr>
        </p:nvSpPr>
        <p:spPr/>
        <p:txBody>
          <a:bodyPr/>
          <a:lstStyle/>
          <a:p>
            <a:fld id="{C5E589A1-96BC-4BDC-A157-B4628C9278E4}" type="datetime1">
              <a:rPr lang="en-US" smtClean="0"/>
              <a:t>1/13/2021</a:t>
            </a:fld>
            <a:endParaRPr lang="en-US"/>
          </a:p>
        </p:txBody>
      </p:sp>
      <p:sp>
        <p:nvSpPr>
          <p:cNvPr id="5" name="Footer Placeholder 4">
            <a:extLst>
              <a:ext uri="{FF2B5EF4-FFF2-40B4-BE49-F238E27FC236}">
                <a16:creationId xmlns:a16="http://schemas.microsoft.com/office/drawing/2014/main" id="{B8952A67-B384-431A-8F27-41D29DBD2CD5}"/>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244BADA3-992F-433E-A895-5754E4D4D51F}"/>
              </a:ext>
            </a:extLst>
          </p:cNvPr>
          <p:cNvSpPr>
            <a:spLocks noGrp="1"/>
          </p:cNvSpPr>
          <p:nvPr>
            <p:ph type="sldNum" sz="quarter" idx="12"/>
          </p:nvPr>
        </p:nvSpPr>
        <p:spPr/>
        <p:txBody>
          <a:bodyPr/>
          <a:lstStyle/>
          <a:p>
            <a:fld id="{4EF95890-9F6E-4B4B-8C25-B38904642F47}" type="slidenum">
              <a:rPr lang="en-US" smtClean="0"/>
              <a:t>‹#›</a:t>
            </a:fld>
            <a:endParaRPr lang="en-US"/>
          </a:p>
        </p:txBody>
      </p:sp>
    </p:spTree>
    <p:extLst>
      <p:ext uri="{BB962C8B-B14F-4D97-AF65-F5344CB8AC3E}">
        <p14:creationId xmlns:p14="http://schemas.microsoft.com/office/powerpoint/2010/main" val="26909187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BB581E-54A1-4EB8-9B63-511F18EAB04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4622E07-5EEF-4136-BEE9-5E2FA7B713B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EC7B9E8-A4DE-4650-BE4A-FAC7B6A5629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9486418-DA58-4329-A862-47F8F623EB49}"/>
              </a:ext>
            </a:extLst>
          </p:cNvPr>
          <p:cNvSpPr>
            <a:spLocks noGrp="1"/>
          </p:cNvSpPr>
          <p:nvPr>
            <p:ph type="dt" sz="half" idx="10"/>
          </p:nvPr>
        </p:nvSpPr>
        <p:spPr/>
        <p:txBody>
          <a:bodyPr/>
          <a:lstStyle/>
          <a:p>
            <a:fld id="{E2F5760A-8477-41EA-81B6-8DCA5C3526C3}" type="datetime1">
              <a:rPr lang="en-US" smtClean="0"/>
              <a:t>1/13/2021</a:t>
            </a:fld>
            <a:endParaRPr lang="en-US"/>
          </a:p>
        </p:txBody>
      </p:sp>
      <p:sp>
        <p:nvSpPr>
          <p:cNvPr id="6" name="Footer Placeholder 5">
            <a:extLst>
              <a:ext uri="{FF2B5EF4-FFF2-40B4-BE49-F238E27FC236}">
                <a16:creationId xmlns:a16="http://schemas.microsoft.com/office/drawing/2014/main" id="{5356AD7C-AE08-45C5-90D1-F10E63CA78CD}"/>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3AE38BA7-8AD8-4582-9B8A-541CCC10D7E8}"/>
              </a:ext>
            </a:extLst>
          </p:cNvPr>
          <p:cNvSpPr>
            <a:spLocks noGrp="1"/>
          </p:cNvSpPr>
          <p:nvPr>
            <p:ph type="sldNum" sz="quarter" idx="12"/>
          </p:nvPr>
        </p:nvSpPr>
        <p:spPr/>
        <p:txBody>
          <a:bodyPr/>
          <a:lstStyle/>
          <a:p>
            <a:fld id="{4EF95890-9F6E-4B4B-8C25-B38904642F47}" type="slidenum">
              <a:rPr lang="en-US" smtClean="0"/>
              <a:t>‹#›</a:t>
            </a:fld>
            <a:endParaRPr lang="en-US"/>
          </a:p>
        </p:txBody>
      </p:sp>
    </p:spTree>
    <p:extLst>
      <p:ext uri="{BB962C8B-B14F-4D97-AF65-F5344CB8AC3E}">
        <p14:creationId xmlns:p14="http://schemas.microsoft.com/office/powerpoint/2010/main" val="5392549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D725CE-8B1A-405B-A458-3A13A05F148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0151B53-F362-4412-A7AF-BCD723AD037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1C8CA34-C64F-4940-BE0F-1DF1FDD003E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65163D6-FC06-4AD7-AAB4-89ACBCCA267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09B7605-0305-4657-BCDC-186F677EB17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8FD8B04-CCBD-4DEB-83EF-E54861AF0D6B}"/>
              </a:ext>
            </a:extLst>
          </p:cNvPr>
          <p:cNvSpPr>
            <a:spLocks noGrp="1"/>
          </p:cNvSpPr>
          <p:nvPr>
            <p:ph type="dt" sz="half" idx="10"/>
          </p:nvPr>
        </p:nvSpPr>
        <p:spPr/>
        <p:txBody>
          <a:bodyPr/>
          <a:lstStyle/>
          <a:p>
            <a:fld id="{87CC8E44-C3D3-4607-8B2A-BFE2BF643EBE}" type="datetime1">
              <a:rPr lang="en-US" smtClean="0"/>
              <a:t>1/13/2021</a:t>
            </a:fld>
            <a:endParaRPr lang="en-US"/>
          </a:p>
        </p:txBody>
      </p:sp>
      <p:sp>
        <p:nvSpPr>
          <p:cNvPr id="8" name="Footer Placeholder 7">
            <a:extLst>
              <a:ext uri="{FF2B5EF4-FFF2-40B4-BE49-F238E27FC236}">
                <a16:creationId xmlns:a16="http://schemas.microsoft.com/office/drawing/2014/main" id="{B623CA7E-6F12-4D71-8848-0350219D5297}"/>
              </a:ext>
            </a:extLst>
          </p:cNvPr>
          <p:cNvSpPr>
            <a:spLocks noGrp="1"/>
          </p:cNvSpPr>
          <p:nvPr>
            <p:ph type="ftr" sz="quarter" idx="11"/>
          </p:nvPr>
        </p:nvSpPr>
        <p:spPr/>
        <p:txBody>
          <a:bodyPr/>
          <a:lstStyle/>
          <a:p>
            <a:r>
              <a:rPr lang="en-US"/>
              <a:t>Public Domain</a:t>
            </a:r>
          </a:p>
        </p:txBody>
      </p:sp>
      <p:sp>
        <p:nvSpPr>
          <p:cNvPr id="9" name="Slide Number Placeholder 8">
            <a:extLst>
              <a:ext uri="{FF2B5EF4-FFF2-40B4-BE49-F238E27FC236}">
                <a16:creationId xmlns:a16="http://schemas.microsoft.com/office/drawing/2014/main" id="{876F2B3A-2EB5-4339-B7A1-695F9E96125F}"/>
              </a:ext>
            </a:extLst>
          </p:cNvPr>
          <p:cNvSpPr>
            <a:spLocks noGrp="1"/>
          </p:cNvSpPr>
          <p:nvPr>
            <p:ph type="sldNum" sz="quarter" idx="12"/>
          </p:nvPr>
        </p:nvSpPr>
        <p:spPr/>
        <p:txBody>
          <a:bodyPr/>
          <a:lstStyle/>
          <a:p>
            <a:fld id="{4EF95890-9F6E-4B4B-8C25-B38904642F47}" type="slidenum">
              <a:rPr lang="en-US" smtClean="0"/>
              <a:t>‹#›</a:t>
            </a:fld>
            <a:endParaRPr lang="en-US"/>
          </a:p>
        </p:txBody>
      </p:sp>
    </p:spTree>
    <p:extLst>
      <p:ext uri="{BB962C8B-B14F-4D97-AF65-F5344CB8AC3E}">
        <p14:creationId xmlns:p14="http://schemas.microsoft.com/office/powerpoint/2010/main" val="42334990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5D85E1-9D73-4DD8-B2C5-F2ED03268D0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1118599-BB93-49CA-B4BF-2E13B31D0CC4}"/>
              </a:ext>
            </a:extLst>
          </p:cNvPr>
          <p:cNvSpPr>
            <a:spLocks noGrp="1"/>
          </p:cNvSpPr>
          <p:nvPr>
            <p:ph type="dt" sz="half" idx="10"/>
          </p:nvPr>
        </p:nvSpPr>
        <p:spPr/>
        <p:txBody>
          <a:bodyPr/>
          <a:lstStyle/>
          <a:p>
            <a:fld id="{18A64E6E-CF4C-41F4-A2AC-FDE41A6187E2}" type="datetime1">
              <a:rPr lang="en-US" smtClean="0"/>
              <a:t>1/13/2021</a:t>
            </a:fld>
            <a:endParaRPr lang="en-US"/>
          </a:p>
        </p:txBody>
      </p:sp>
      <p:sp>
        <p:nvSpPr>
          <p:cNvPr id="4" name="Footer Placeholder 3">
            <a:extLst>
              <a:ext uri="{FF2B5EF4-FFF2-40B4-BE49-F238E27FC236}">
                <a16:creationId xmlns:a16="http://schemas.microsoft.com/office/drawing/2014/main" id="{5065CCB7-F0BB-4286-87C5-92D906B9DE11}"/>
              </a:ext>
            </a:extLst>
          </p:cNvPr>
          <p:cNvSpPr>
            <a:spLocks noGrp="1"/>
          </p:cNvSpPr>
          <p:nvPr>
            <p:ph type="ftr" sz="quarter" idx="11"/>
          </p:nvPr>
        </p:nvSpPr>
        <p:spPr/>
        <p:txBody>
          <a:bodyPr/>
          <a:lstStyle/>
          <a:p>
            <a:r>
              <a:rPr lang="en-US"/>
              <a:t>Public Domain</a:t>
            </a:r>
          </a:p>
        </p:txBody>
      </p:sp>
      <p:sp>
        <p:nvSpPr>
          <p:cNvPr id="5" name="Slide Number Placeholder 4">
            <a:extLst>
              <a:ext uri="{FF2B5EF4-FFF2-40B4-BE49-F238E27FC236}">
                <a16:creationId xmlns:a16="http://schemas.microsoft.com/office/drawing/2014/main" id="{99D492A2-4B28-4D35-9BAF-CA2F1FC69D28}"/>
              </a:ext>
            </a:extLst>
          </p:cNvPr>
          <p:cNvSpPr>
            <a:spLocks noGrp="1"/>
          </p:cNvSpPr>
          <p:nvPr>
            <p:ph type="sldNum" sz="quarter" idx="12"/>
          </p:nvPr>
        </p:nvSpPr>
        <p:spPr/>
        <p:txBody>
          <a:bodyPr/>
          <a:lstStyle/>
          <a:p>
            <a:fld id="{4EF95890-9F6E-4B4B-8C25-B38904642F47}" type="slidenum">
              <a:rPr lang="en-US" smtClean="0"/>
              <a:t>‹#›</a:t>
            </a:fld>
            <a:endParaRPr lang="en-US"/>
          </a:p>
        </p:txBody>
      </p:sp>
    </p:spTree>
    <p:extLst>
      <p:ext uri="{BB962C8B-B14F-4D97-AF65-F5344CB8AC3E}">
        <p14:creationId xmlns:p14="http://schemas.microsoft.com/office/powerpoint/2010/main" val="30216204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715449D-A9E2-4192-84B9-47DF47DBD873}"/>
              </a:ext>
            </a:extLst>
          </p:cNvPr>
          <p:cNvSpPr>
            <a:spLocks noGrp="1"/>
          </p:cNvSpPr>
          <p:nvPr>
            <p:ph type="dt" sz="half" idx="10"/>
          </p:nvPr>
        </p:nvSpPr>
        <p:spPr/>
        <p:txBody>
          <a:bodyPr/>
          <a:lstStyle/>
          <a:p>
            <a:fld id="{58E257AD-5A84-427D-BD63-51759E5255FA}" type="datetime1">
              <a:rPr lang="en-US" smtClean="0"/>
              <a:t>1/13/2021</a:t>
            </a:fld>
            <a:endParaRPr lang="en-US"/>
          </a:p>
        </p:txBody>
      </p:sp>
      <p:sp>
        <p:nvSpPr>
          <p:cNvPr id="3" name="Footer Placeholder 2">
            <a:extLst>
              <a:ext uri="{FF2B5EF4-FFF2-40B4-BE49-F238E27FC236}">
                <a16:creationId xmlns:a16="http://schemas.microsoft.com/office/drawing/2014/main" id="{831C4133-42C8-471D-A232-8A2EFEA1CE58}"/>
              </a:ext>
            </a:extLst>
          </p:cNvPr>
          <p:cNvSpPr>
            <a:spLocks noGrp="1"/>
          </p:cNvSpPr>
          <p:nvPr>
            <p:ph type="ftr" sz="quarter" idx="11"/>
          </p:nvPr>
        </p:nvSpPr>
        <p:spPr/>
        <p:txBody>
          <a:bodyPr/>
          <a:lstStyle/>
          <a:p>
            <a:r>
              <a:rPr lang="en-US"/>
              <a:t>Public Domain</a:t>
            </a:r>
          </a:p>
        </p:txBody>
      </p:sp>
      <p:sp>
        <p:nvSpPr>
          <p:cNvPr id="4" name="Slide Number Placeholder 3">
            <a:extLst>
              <a:ext uri="{FF2B5EF4-FFF2-40B4-BE49-F238E27FC236}">
                <a16:creationId xmlns:a16="http://schemas.microsoft.com/office/drawing/2014/main" id="{41511609-142C-4DBE-A33B-FC0488435267}"/>
              </a:ext>
            </a:extLst>
          </p:cNvPr>
          <p:cNvSpPr>
            <a:spLocks noGrp="1"/>
          </p:cNvSpPr>
          <p:nvPr>
            <p:ph type="sldNum" sz="quarter" idx="12"/>
          </p:nvPr>
        </p:nvSpPr>
        <p:spPr/>
        <p:txBody>
          <a:bodyPr/>
          <a:lstStyle/>
          <a:p>
            <a:fld id="{4EF95890-9F6E-4B4B-8C25-B38904642F47}" type="slidenum">
              <a:rPr lang="en-US" smtClean="0"/>
              <a:t>‹#›</a:t>
            </a:fld>
            <a:endParaRPr lang="en-US"/>
          </a:p>
        </p:txBody>
      </p:sp>
    </p:spTree>
    <p:extLst>
      <p:ext uri="{BB962C8B-B14F-4D97-AF65-F5344CB8AC3E}">
        <p14:creationId xmlns:p14="http://schemas.microsoft.com/office/powerpoint/2010/main" val="13064268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119062-4686-43A0-A0E7-6E8B73EF78C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D9E4D81-0A25-4D0F-853A-20E723EA059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E6BAFFC-B7F4-403F-AE2F-821B3A21C8E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9907FC1-2B73-4B46-8CDF-3CEA48EEB7B6}"/>
              </a:ext>
            </a:extLst>
          </p:cNvPr>
          <p:cNvSpPr>
            <a:spLocks noGrp="1"/>
          </p:cNvSpPr>
          <p:nvPr>
            <p:ph type="dt" sz="half" idx="10"/>
          </p:nvPr>
        </p:nvSpPr>
        <p:spPr/>
        <p:txBody>
          <a:bodyPr/>
          <a:lstStyle/>
          <a:p>
            <a:fld id="{F88A6D37-06FB-427C-A10B-DF03FAE0EA41}" type="datetime1">
              <a:rPr lang="en-US" smtClean="0"/>
              <a:t>1/13/2021</a:t>
            </a:fld>
            <a:endParaRPr lang="en-US"/>
          </a:p>
        </p:txBody>
      </p:sp>
      <p:sp>
        <p:nvSpPr>
          <p:cNvPr id="6" name="Footer Placeholder 5">
            <a:extLst>
              <a:ext uri="{FF2B5EF4-FFF2-40B4-BE49-F238E27FC236}">
                <a16:creationId xmlns:a16="http://schemas.microsoft.com/office/drawing/2014/main" id="{16E11648-16B2-4AAC-8C33-B0629A8ABA28}"/>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090F15A0-6905-47B4-A2D0-445BDA2C12AB}"/>
              </a:ext>
            </a:extLst>
          </p:cNvPr>
          <p:cNvSpPr>
            <a:spLocks noGrp="1"/>
          </p:cNvSpPr>
          <p:nvPr>
            <p:ph type="sldNum" sz="quarter" idx="12"/>
          </p:nvPr>
        </p:nvSpPr>
        <p:spPr/>
        <p:txBody>
          <a:bodyPr/>
          <a:lstStyle/>
          <a:p>
            <a:fld id="{4EF95890-9F6E-4B4B-8C25-B38904642F47}" type="slidenum">
              <a:rPr lang="en-US" smtClean="0"/>
              <a:t>‹#›</a:t>
            </a:fld>
            <a:endParaRPr lang="en-US"/>
          </a:p>
        </p:txBody>
      </p:sp>
    </p:spTree>
    <p:extLst>
      <p:ext uri="{BB962C8B-B14F-4D97-AF65-F5344CB8AC3E}">
        <p14:creationId xmlns:p14="http://schemas.microsoft.com/office/powerpoint/2010/main" val="32868200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9784A9-6F0C-4814-A210-72B2F0F6421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7AE7672-EFEF-44E3-BAD6-BDFD46393E0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6A618B1-982C-4F83-86B7-3C4D26B3D36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69777AD-F39A-489E-AB0E-74C659B00F3F}"/>
              </a:ext>
            </a:extLst>
          </p:cNvPr>
          <p:cNvSpPr>
            <a:spLocks noGrp="1"/>
          </p:cNvSpPr>
          <p:nvPr>
            <p:ph type="dt" sz="half" idx="10"/>
          </p:nvPr>
        </p:nvSpPr>
        <p:spPr/>
        <p:txBody>
          <a:bodyPr/>
          <a:lstStyle/>
          <a:p>
            <a:fld id="{95F4E876-C20A-41AD-8B4A-28F2982F7F60}" type="datetime1">
              <a:rPr lang="en-US" smtClean="0"/>
              <a:t>1/13/2021</a:t>
            </a:fld>
            <a:endParaRPr lang="en-US"/>
          </a:p>
        </p:txBody>
      </p:sp>
      <p:sp>
        <p:nvSpPr>
          <p:cNvPr id="6" name="Footer Placeholder 5">
            <a:extLst>
              <a:ext uri="{FF2B5EF4-FFF2-40B4-BE49-F238E27FC236}">
                <a16:creationId xmlns:a16="http://schemas.microsoft.com/office/drawing/2014/main" id="{6F512589-D54A-4519-A1D8-B723516055C8}"/>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051B8369-3E84-455C-9AEA-C2A1782EF1B5}"/>
              </a:ext>
            </a:extLst>
          </p:cNvPr>
          <p:cNvSpPr>
            <a:spLocks noGrp="1"/>
          </p:cNvSpPr>
          <p:nvPr>
            <p:ph type="sldNum" sz="quarter" idx="12"/>
          </p:nvPr>
        </p:nvSpPr>
        <p:spPr/>
        <p:txBody>
          <a:bodyPr/>
          <a:lstStyle/>
          <a:p>
            <a:fld id="{4EF95890-9F6E-4B4B-8C25-B38904642F47}" type="slidenum">
              <a:rPr lang="en-US" smtClean="0"/>
              <a:t>‹#›</a:t>
            </a:fld>
            <a:endParaRPr lang="en-US"/>
          </a:p>
        </p:txBody>
      </p:sp>
    </p:spTree>
    <p:extLst>
      <p:ext uri="{BB962C8B-B14F-4D97-AF65-F5344CB8AC3E}">
        <p14:creationId xmlns:p14="http://schemas.microsoft.com/office/powerpoint/2010/main" val="1636016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2D52C2A-36DE-4E4A-8F34-A9C0050BD8E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2FDC5F9-8F7D-4574-9E5E-354D5489086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C281FF9-54BF-4A7F-AF68-0B0742A1BAC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9359B08-73FD-4E77-8C81-259B15AFD40D}" type="datetime1">
              <a:rPr lang="en-US" smtClean="0"/>
              <a:t>1/13/2021</a:t>
            </a:fld>
            <a:endParaRPr lang="en-US"/>
          </a:p>
        </p:txBody>
      </p:sp>
      <p:sp>
        <p:nvSpPr>
          <p:cNvPr id="5" name="Footer Placeholder 4">
            <a:extLst>
              <a:ext uri="{FF2B5EF4-FFF2-40B4-BE49-F238E27FC236}">
                <a16:creationId xmlns:a16="http://schemas.microsoft.com/office/drawing/2014/main" id="{F9E84E1A-1AAF-434C-B792-57EDB76133C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p>
        </p:txBody>
      </p:sp>
      <p:sp>
        <p:nvSpPr>
          <p:cNvPr id="6" name="Slide Number Placeholder 5">
            <a:extLst>
              <a:ext uri="{FF2B5EF4-FFF2-40B4-BE49-F238E27FC236}">
                <a16:creationId xmlns:a16="http://schemas.microsoft.com/office/drawing/2014/main" id="{0188E958-891D-4CF1-9A5C-F2478F8A35C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F95890-9F6E-4B4B-8C25-B38904642F47}" type="slidenum">
              <a:rPr lang="en-US" smtClean="0"/>
              <a:t>‹#›</a:t>
            </a:fld>
            <a:endParaRPr lang="en-US"/>
          </a:p>
        </p:txBody>
      </p:sp>
    </p:spTree>
    <p:extLst>
      <p:ext uri="{BB962C8B-B14F-4D97-AF65-F5344CB8AC3E}">
        <p14:creationId xmlns:p14="http://schemas.microsoft.com/office/powerpoint/2010/main" val="26301285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39DBC775-2228-4CB8-BCAB-66C71CDB4787}"/>
              </a:ext>
            </a:extLst>
          </p:cNvPr>
          <p:cNvPicPr>
            <a:picLocks noChangeAspect="1"/>
          </p:cNvPicPr>
          <p:nvPr/>
        </p:nvPicPr>
        <p:blipFill>
          <a:blip r:embed="rId3"/>
          <a:stretch>
            <a:fillRect/>
          </a:stretch>
        </p:blipFill>
        <p:spPr>
          <a:xfrm>
            <a:off x="643467" y="2624752"/>
            <a:ext cx="10905066" cy="1608495"/>
          </a:xfrm>
          <a:prstGeom prst="rect">
            <a:avLst/>
          </a:prstGeom>
        </p:spPr>
      </p:pic>
      <p:sp>
        <p:nvSpPr>
          <p:cNvPr id="8" name="Footer Placeholder 7">
            <a:extLst>
              <a:ext uri="{FF2B5EF4-FFF2-40B4-BE49-F238E27FC236}">
                <a16:creationId xmlns:a16="http://schemas.microsoft.com/office/drawing/2014/main" id="{DC4B96CB-00BF-41FC-935C-082B01EB48E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5522326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EACF7DE3-37FF-4C4D-A81E-2C25725D180F}"/>
              </a:ext>
            </a:extLst>
          </p:cNvPr>
          <p:cNvPicPr>
            <a:picLocks noChangeAspect="1"/>
          </p:cNvPicPr>
          <p:nvPr/>
        </p:nvPicPr>
        <p:blipFill>
          <a:blip r:embed="rId2"/>
          <a:stretch>
            <a:fillRect/>
          </a:stretch>
        </p:blipFill>
        <p:spPr>
          <a:xfrm>
            <a:off x="643467" y="798152"/>
            <a:ext cx="10905066" cy="5261695"/>
          </a:xfrm>
          <a:prstGeom prst="rect">
            <a:avLst/>
          </a:prstGeom>
        </p:spPr>
      </p:pic>
      <p:sp>
        <p:nvSpPr>
          <p:cNvPr id="6" name="Footer Placeholder 5">
            <a:extLst>
              <a:ext uri="{FF2B5EF4-FFF2-40B4-BE49-F238E27FC236}">
                <a16:creationId xmlns:a16="http://schemas.microsoft.com/office/drawing/2014/main" id="{EC2BFFE7-AB4B-400F-BC6B-0E4C9144971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3072123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77266FDD-C302-4A58-8BAA-091B1D22F1A5}"/>
              </a:ext>
            </a:extLst>
          </p:cNvPr>
          <p:cNvPicPr>
            <a:picLocks noChangeAspect="1"/>
          </p:cNvPicPr>
          <p:nvPr/>
        </p:nvPicPr>
        <p:blipFill>
          <a:blip r:embed="rId2"/>
          <a:stretch>
            <a:fillRect/>
          </a:stretch>
        </p:blipFill>
        <p:spPr>
          <a:xfrm>
            <a:off x="643467" y="1738715"/>
            <a:ext cx="10905066" cy="3380570"/>
          </a:xfrm>
          <a:prstGeom prst="rect">
            <a:avLst/>
          </a:prstGeom>
        </p:spPr>
      </p:pic>
      <p:sp>
        <p:nvSpPr>
          <p:cNvPr id="4" name="Footer Placeholder 3">
            <a:extLst>
              <a:ext uri="{FF2B5EF4-FFF2-40B4-BE49-F238E27FC236}">
                <a16:creationId xmlns:a16="http://schemas.microsoft.com/office/drawing/2014/main" id="{1AE46142-BD2B-43AF-A0A4-32C9618BB7D8}"/>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9565019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4F22D676-919C-43A2-9325-F4CD52DDC3DF}"/>
              </a:ext>
            </a:extLst>
          </p:cNvPr>
          <p:cNvPicPr>
            <a:picLocks noChangeAspect="1"/>
          </p:cNvPicPr>
          <p:nvPr/>
        </p:nvPicPr>
        <p:blipFill>
          <a:blip r:embed="rId2"/>
          <a:stretch>
            <a:fillRect/>
          </a:stretch>
        </p:blipFill>
        <p:spPr>
          <a:xfrm>
            <a:off x="643467" y="811785"/>
            <a:ext cx="10905066" cy="5234430"/>
          </a:xfrm>
          <a:prstGeom prst="rect">
            <a:avLst/>
          </a:prstGeom>
        </p:spPr>
      </p:pic>
      <p:sp>
        <p:nvSpPr>
          <p:cNvPr id="4" name="Footer Placeholder 3">
            <a:extLst>
              <a:ext uri="{FF2B5EF4-FFF2-40B4-BE49-F238E27FC236}">
                <a16:creationId xmlns:a16="http://schemas.microsoft.com/office/drawing/2014/main" id="{6CF5E2B2-71DE-4AEC-B543-68A989B9402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2517993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A9483597-C37C-4066-A14E-C66C525BE995}"/>
              </a:ext>
            </a:extLst>
          </p:cNvPr>
          <p:cNvPicPr>
            <a:picLocks noChangeAspect="1"/>
          </p:cNvPicPr>
          <p:nvPr/>
        </p:nvPicPr>
        <p:blipFill>
          <a:blip r:embed="rId2"/>
          <a:stretch>
            <a:fillRect/>
          </a:stretch>
        </p:blipFill>
        <p:spPr>
          <a:xfrm>
            <a:off x="643467" y="1738715"/>
            <a:ext cx="10905066" cy="3380570"/>
          </a:xfrm>
          <a:prstGeom prst="rect">
            <a:avLst/>
          </a:prstGeom>
        </p:spPr>
      </p:pic>
      <p:sp>
        <p:nvSpPr>
          <p:cNvPr id="4" name="Footer Placeholder 3">
            <a:extLst>
              <a:ext uri="{FF2B5EF4-FFF2-40B4-BE49-F238E27FC236}">
                <a16:creationId xmlns:a16="http://schemas.microsoft.com/office/drawing/2014/main" id="{F0096B63-181E-4C35-8C41-B88B876C495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40888464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E2E284B5-8295-48CD-9BD5-ABA34C449606}"/>
              </a:ext>
            </a:extLst>
          </p:cNvPr>
          <p:cNvPicPr>
            <a:picLocks noChangeAspect="1"/>
          </p:cNvPicPr>
          <p:nvPr/>
        </p:nvPicPr>
        <p:blipFill>
          <a:blip r:embed="rId2"/>
          <a:stretch>
            <a:fillRect/>
          </a:stretch>
        </p:blipFill>
        <p:spPr>
          <a:xfrm>
            <a:off x="643467" y="648209"/>
            <a:ext cx="10905066" cy="5561582"/>
          </a:xfrm>
          <a:prstGeom prst="rect">
            <a:avLst/>
          </a:prstGeom>
        </p:spPr>
      </p:pic>
      <p:sp>
        <p:nvSpPr>
          <p:cNvPr id="4" name="Footer Placeholder 3">
            <a:extLst>
              <a:ext uri="{FF2B5EF4-FFF2-40B4-BE49-F238E27FC236}">
                <a16:creationId xmlns:a16="http://schemas.microsoft.com/office/drawing/2014/main" id="{80CAFBBA-515C-457E-94D7-79BD51D05DF0}"/>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42927320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BA6F6651-027E-4A77-A4EB-F3D81181E349}"/>
              </a:ext>
            </a:extLst>
          </p:cNvPr>
          <p:cNvPicPr>
            <a:picLocks noChangeAspect="1"/>
          </p:cNvPicPr>
          <p:nvPr/>
        </p:nvPicPr>
        <p:blipFill>
          <a:blip r:embed="rId2"/>
          <a:stretch>
            <a:fillRect/>
          </a:stretch>
        </p:blipFill>
        <p:spPr>
          <a:xfrm>
            <a:off x="643467" y="1888660"/>
            <a:ext cx="10905066" cy="3080680"/>
          </a:xfrm>
          <a:prstGeom prst="rect">
            <a:avLst/>
          </a:prstGeom>
        </p:spPr>
      </p:pic>
      <p:sp>
        <p:nvSpPr>
          <p:cNvPr id="4" name="Footer Placeholder 3">
            <a:extLst>
              <a:ext uri="{FF2B5EF4-FFF2-40B4-BE49-F238E27FC236}">
                <a16:creationId xmlns:a16="http://schemas.microsoft.com/office/drawing/2014/main" id="{D07BC901-4E54-4406-A024-F67D1332FB1D}"/>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9850873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57</Words>
  <Application>Microsoft Office PowerPoint</Application>
  <PresentationFormat>Widescreen</PresentationFormat>
  <Paragraphs>9</Paragraphs>
  <Slides>7</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Sarah Gothard</cp:lastModifiedBy>
  <cp:revision>1</cp:revision>
  <dcterms:created xsi:type="dcterms:W3CDTF">2021-01-13T17:52:18Z</dcterms:created>
  <dcterms:modified xsi:type="dcterms:W3CDTF">2021-01-13T17:52:19Z</dcterms:modified>
</cp:coreProperties>
</file>