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8" d="100"/>
          <a:sy n="108" d="100"/>
        </p:scale>
        <p:origin x="7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62405B5-046B-ACA3-EFC2-B6880CA44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84" y="2457661"/>
            <a:ext cx="11079332" cy="194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500B2ED-C3D2-ECD3-BF7F-564EE03B1D5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860ED-B7CE-A0CA-84E6-49F78166C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DE04943-E601-636A-4F21-E17E9613B82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6DE96-CA62-E46E-9CB6-F2C358A64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805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D498E-5E17-E55A-537C-5BFF43B9A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D7E69DC-88CF-0A12-E8FF-3A6F3FDF8D4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660F07-0DC5-4BA8-A177-D47727C30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9045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D17AE-971F-2975-DB07-B8E31A7D6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E814975-90BE-CE1A-243F-A5630425606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BD5F17-9A41-82B0-0CE0-B19E9E66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6032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3651B-DC9E-2176-BE49-7A606278C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4185762-7BFC-CF9F-841A-1CCB2C1A5A9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9F5CC6-076A-AF66-A781-269CB09A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833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B748A-5D65-C284-A3DD-FE0F3172C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2D4BA63-C0F7-6FDB-21D3-24153E8FF8F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ED432-BA4E-31C2-9D9B-97D732175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6336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4C511-9FE5-4CA8-3D73-ADD837018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F690670-BD81-9A21-0920-30D530F13ED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271EDB-9841-2B43-9EA3-522B44E7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7435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CB0DC-11C2-155B-9852-0143D6228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14AA44F-C653-B3E3-2111-488422BDF27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00292-A8B9-7D77-210A-A9AAA4EE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96809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2025-12-20T18:00:01Z</dcterms:modified>
</cp:coreProperties>
</file>