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339" r:id="rId3"/>
    <p:sldId id="256" r:id="rId4"/>
    <p:sldId id="341" r:id="rId5"/>
    <p:sldId id="342" r:id="rId6"/>
    <p:sldId id="344" r:id="rId7"/>
    <p:sldId id="345" r:id="rId8"/>
    <p:sldId id="347" r:id="rId9"/>
    <p:sldId id="348" r:id="rId10"/>
    <p:sldId id="35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70997E-9B7C-4BC5-B40D-0DA4DDCE028D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04C53-6265-40F3-BB5C-017A8C1EA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435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843C5-9DC3-13E2-CAD2-4EEFEF3D75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8C943B-27D7-D75C-452F-2B35865215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5C917-C0FB-8E16-5C1E-58E3FD4D1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C577-A1B4-4FCF-92DA-E17BAD764AD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F2AE34-2FB7-C025-A222-C61FBE035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09754-CA59-0960-1DC4-8C317A050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418F-6849-4626-9240-8CB45C552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983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61286-44AF-EC1D-2522-9CADE47CB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4CD58C-7806-F086-67DC-BB5CF31B33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EC2A9-C196-204B-150F-3E6397E71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C577-A1B4-4FCF-92DA-E17BAD764AD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0F00D-7ED5-5961-B4BB-97DD1AF7C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67F5A-08B0-5262-9D95-B45C40F60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418F-6849-4626-9240-8CB45C552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248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6CC699-9EE2-271D-293D-2249D7678C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9F2E38-6888-3FF0-AD3F-4F53B823F7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222CA-325A-FE34-FCB9-7BFCA4BD6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C577-A1B4-4FCF-92DA-E17BAD764AD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52964-5D01-6343-3133-3C3FC13A2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DBD2B-672F-F687-C217-16338E385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418F-6849-4626-9240-8CB45C552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19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8121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5/9/2026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611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92297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77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974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5/9/2026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2095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5/9/2026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5125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5/9/2026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62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AF886-9625-1CAD-65EC-4EB70AF3D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F17FD-A09F-E1AA-E880-8AFDE1DB0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9E346-B1EA-24BA-5818-2CA460A04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C577-A1B4-4FCF-92DA-E17BAD764AD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90090-9CAC-0A65-E59F-06600D31B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CAFAF-7D9C-EB77-7F19-E546D7D26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418F-6849-4626-9240-8CB45C552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112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713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355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99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83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340C2-9437-3539-C2C3-903516CF6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8E67C-F8BF-9442-0B73-9B8981B5B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F38000-44F1-913A-E5E3-EC945A321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C577-A1B4-4FCF-92DA-E17BAD764AD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25D53-1A16-D0CF-1DAD-1CFFFAC69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A3FAF-23CE-D933-2244-4C31BF53C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418F-6849-4626-9240-8CB45C552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10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352E7-21DE-8483-F2FB-989E6504D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902BA-CA0D-5D32-79BC-C18C414F58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B3E875-524B-6DF8-6D20-877008DF3D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49B389-815F-5D2C-7BDF-BEA3FE9AC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C577-A1B4-4FCF-92DA-E17BAD764AD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BC880D-8D51-7B4D-6B94-064745E7A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848C66-D191-3A2B-E817-944A02547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418F-6849-4626-9240-8CB45C552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0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FBC26-C058-0F98-1E77-BBAAB5155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853469-D610-7828-54A6-D3ECF4DAB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8AD367-8EB3-1B69-3B20-ED892A1167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AD6783-ECCA-E0A5-4F26-3F1AE5D2EA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E7184F-CA59-9854-2A32-2947351DFB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B0C3C9-CA48-7817-83F1-4E4FFBBFA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C577-A1B4-4FCF-92DA-E17BAD764AD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72B1E1-0999-1F6C-6FEC-D7E2BA699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A49C35-15BC-AC29-96B4-8F1A2E6E3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418F-6849-4626-9240-8CB45C552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04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37625-D272-3737-671C-898A37005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36306A-F9E7-9970-642D-4AA3F24CB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C577-A1B4-4FCF-92DA-E17BAD764AD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FB189E-B0A9-ED76-DF43-974583E18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C0DB79-E6A4-7EED-B0D6-4742EBFDD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418F-6849-4626-9240-8CB45C552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47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48AC85-AD9D-4CE8-9D82-7DA47C0A0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C577-A1B4-4FCF-92DA-E17BAD764AD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97D9E6-8D85-2B6F-CF93-412E0D81E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319B5-EDA8-E759-FEA3-CE652A521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418F-6849-4626-9240-8CB45C552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054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A4DF-9C33-B337-32F6-4589B49B2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40042-7463-022F-2665-ADAACC5F9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4E843C-58C4-7149-3C7D-C4331B51E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A0983-2954-7603-5A80-4727D9F3D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C577-A1B4-4FCF-92DA-E17BAD764AD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5E6C3-024C-8FD5-D4D6-F2C110AEB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D12FDA-365B-D82E-DFD4-C8705272C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418F-6849-4626-9240-8CB45C552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10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FB48D-D253-3A25-630B-1B8725A10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88260D-F181-F740-5139-7D02D113E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EA5104-AE1B-26D5-D9B8-FF1385E450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34089A-85CC-F0D6-9F6A-54A658931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C577-A1B4-4FCF-92DA-E17BAD764AD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78589B-F4F9-8126-4D52-E2E0F4770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CF07E1-14BA-6E63-A564-D19CA50B7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418F-6849-4626-9240-8CB45C552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801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84CDF0-AC4C-7815-7795-250F0EE13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B956D3-E5DD-D12C-7EB2-06387B4DD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CE9E8-3979-82D4-42D9-CADDAE245E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1FC577-A1B4-4FCF-92DA-E17BAD764AD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8C2F4-8FB2-655D-3AA1-5257E7A952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2E01A-5615-FD14-E9F0-4969DC5D56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0E418F-6849-4626-9240-8CB45C552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47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51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03998CB-726B-D8E0-EED5-F08FC8BFE0D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642810"/>
            <a:ext cx="10287000" cy="157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96CA3D8-72CC-3AC5-26C0-C159CF4E9C5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2ABA1387-7DC0-BF8B-C1AC-3B8DCB773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70368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D55E2740-C4D2-D0EF-525F-7F1D885DB18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2067C7C3-23C0-FE30-B473-FD1AB208F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89427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338DF8E-CEAF-F0D7-0223-16C25ECE45C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62723850-B143-644B-6E33-8CE5EA3A3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09779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25328C6-6FB5-91C3-9C2E-40CFC5C54E7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35D706FC-A843-1A3A-48D2-A7EED3E7C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58085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6D441-0C65-63CE-6810-C9034D8F5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CBC0BDA-157D-0DCF-B7FC-D9195505305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04C958D9-2344-1D89-D2D8-A0E0D9370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01375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681E6-DC9D-B21A-DE8E-C364D042B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7C0598E-4FC1-6BED-2083-820DA44FB72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DA601A9-3CA6-C19A-CC13-122A616EC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37608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2A241-6A44-6BA2-71BB-E2CC9FA9C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6814810-6595-2E95-3632-E0099D4D2A0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9DF3CEE2-D2FC-0C48-4015-1E79706CA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21889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C8CF4-B17B-92FA-C59D-26808A998D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3861A3C-2323-2170-5946-08CDFAB58FC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6ED5C70-7B6B-40A4-7D4A-11D4E393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71498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2026-05-09T14:32:13Z</dcterms:created>
  <dcterms:modified xsi:type="dcterms:W3CDTF">2026-05-09T14:59:35Z</dcterms:modified>
</cp:coreProperties>
</file>