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</p:sldMasterIdLst>
  <p:notesMasterIdLst>
    <p:notesMasterId r:id="rId15"/>
  </p:notesMasterIdLst>
  <p:handoutMasterIdLst>
    <p:handoutMasterId r:id="rId16"/>
  </p:handoutMasterIdLst>
  <p:sldIdLst>
    <p:sldId id="339" r:id="rId2"/>
    <p:sldId id="334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F355A-19A7-4CDE-BF1D-6EE6E1CAC269}" v="1" dt="2021-12-25T18:35:26.958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91" d="100"/>
          <a:sy n="91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508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1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9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9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64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6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9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5F432-516F-4D0C-9DB1-9097885D8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15812"/>
            <a:ext cx="10905066" cy="24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D7765-13FF-A4A4-3C25-0FCBF2F08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C8007-97D7-5AE4-D9F2-C6B1BB94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B75C6CB-2BE6-4C56-A72C-3F0CC155FD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4799"/>
            <a:ext cx="12192000" cy="67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6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5D729-EB31-DBE6-A414-A01A62696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6E7780-1014-BA2D-05C0-E609A49864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B5A10-6CDD-1F40-482B-0B437737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4498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0FD1E-3517-36AA-0BFD-223F49864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1B17E-6D1A-1B02-BCD1-A042E4E9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0CEC77-7D01-4DA0-AD00-EE523DDC12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9330"/>
            <a:ext cx="12192000" cy="65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5EB29-E4FC-BAB8-E12E-2972F3D8A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323A5C-61C2-7E5E-CED3-F2EF1CF19E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701C3-1FD4-F27D-0933-FA756657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1365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9D564B8-8681-4AEC-99B3-168425BA39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3295"/>
            <a:ext cx="12192000" cy="67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9470A-384C-A2BE-548C-DCF811BC2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04503-BF85-04B2-D6CB-EB3A2B01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9D2E9-BB77-E187-F845-125C54A3C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636"/>
            <a:ext cx="12192000" cy="65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2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61977-B6E3-C514-9368-C0DCDF58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F1ABC1-4639-E233-CE02-0DDA5D8370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1634F-A204-F921-C310-8C246D9B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1174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F2141-A424-5302-B04A-EB8EA9ABA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900E89-0367-D0AC-84D5-5D7D8E938C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D8A9C-DF05-DC5B-371E-EA1E9847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0885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16151-D870-EE8B-7FB8-FA23A779E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242983-A0C5-9058-087A-D9DD412DCD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76524-03A0-2FAB-911C-9030E4CF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0632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3C21E-7951-9731-160B-87E7E6784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E62DD3-F2EA-17BE-3836-DFB990890D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DF734-5EC9-B925-C702-4B6A7436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671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36063-A6F4-3B2C-70D2-82C54C677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338A1-7FA1-FD17-54B0-DA09B0BD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8962D2-2912-4909-AAE9-D1BB06931B0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76653"/>
            <a:ext cx="12192000" cy="65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7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BA743-4EAD-60FF-D389-0FA75B5D3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5A5699-7C0C-2C87-4AE6-CA62F05FB8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0A15F-C31B-D3BB-8D98-E0B6FC7C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29203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3</cp:revision>
  <dcterms:created xsi:type="dcterms:W3CDTF">2019-09-29T18:51:18Z</dcterms:created>
  <dcterms:modified xsi:type="dcterms:W3CDTF">2025-12-05T18:23:45Z</dcterms:modified>
</cp:coreProperties>
</file>