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5"/>
  </p:notesMasterIdLst>
  <p:handoutMasterIdLst>
    <p:handoutMasterId r:id="rId16"/>
  </p:handoutMasterIdLst>
  <p:sldIdLst>
    <p:sldId id="256" r:id="rId2"/>
    <p:sldId id="277" r:id="rId3"/>
    <p:sldId id="276" r:id="rId4"/>
    <p:sldId id="269" r:id="rId5"/>
    <p:sldId id="275" r:id="rId6"/>
    <p:sldId id="274" r:id="rId7"/>
    <p:sldId id="271" r:id="rId8"/>
    <p:sldId id="273" r:id="rId9"/>
    <p:sldId id="272" r:id="rId10"/>
    <p:sldId id="270"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1A6941-794F-4F2E-A2B9-B2736532C344}" v="2" dt="2022-01-01T21:47:51.340"/>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3" d="100"/>
          <a:sy n="63" d="100"/>
        </p:scale>
        <p:origin x="300"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711A6941-794F-4F2E-A2B9-B2736532C344}"/>
    <pc:docChg chg="undo custSel addSld delSld modSld sldOrd">
      <pc:chgData name="Sarah Gothard" userId="0e53f415fda5f162" providerId="LiveId" clId="{711A6941-794F-4F2E-A2B9-B2736532C344}" dt="2022-01-01T21:48:18.193" v="35" actId="26606"/>
      <pc:docMkLst>
        <pc:docMk/>
      </pc:docMkLst>
      <pc:sldChg chg="addSp delSp modSp mod">
        <pc:chgData name="Sarah Gothard" userId="0e53f415fda5f162" providerId="LiveId" clId="{711A6941-794F-4F2E-A2B9-B2736532C344}" dt="2022-01-01T21:48:13.917" v="32" actId="22"/>
        <pc:sldMkLst>
          <pc:docMk/>
          <pc:sldMk cId="2910433961" sldId="256"/>
        </pc:sldMkLst>
        <pc:spChg chg="ord">
          <ac:chgData name="Sarah Gothard" userId="0e53f415fda5f162" providerId="LiveId" clId="{711A6941-794F-4F2E-A2B9-B2736532C344}" dt="2022-01-01T21:43:37.171" v="4" actId="26606"/>
          <ac:spMkLst>
            <pc:docMk/>
            <pc:sldMk cId="2910433961" sldId="256"/>
            <ac:spMk id="4" creationId="{FD60A99A-3D3E-41F4-8FB2-F58BC94B1563}"/>
          </ac:spMkLst>
        </pc:spChg>
        <pc:spChg chg="del">
          <ac:chgData name="Sarah Gothard" userId="0e53f415fda5f162" providerId="LiveId" clId="{711A6941-794F-4F2E-A2B9-B2736532C344}" dt="2022-01-01T21:43:37.171" v="4" actId="26606"/>
          <ac:spMkLst>
            <pc:docMk/>
            <pc:sldMk cId="2910433961" sldId="256"/>
            <ac:spMk id="79" creationId="{32BC26D8-82FB-445E-AA49-62A77D7C1EE0}"/>
          </ac:spMkLst>
        </pc:spChg>
        <pc:spChg chg="del">
          <ac:chgData name="Sarah Gothard" userId="0e53f415fda5f162" providerId="LiveId" clId="{711A6941-794F-4F2E-A2B9-B2736532C344}" dt="2022-01-01T21:43:37.171" v="4" actId="26606"/>
          <ac:spMkLst>
            <pc:docMk/>
            <pc:sldMk cId="2910433961" sldId="256"/>
            <ac:spMk id="81" creationId="{CB44330D-EA18-4254-AA95-EB49948539B8}"/>
          </ac:spMkLst>
        </pc:spChg>
        <pc:spChg chg="add">
          <ac:chgData name="Sarah Gothard" userId="0e53f415fda5f162" providerId="LiveId" clId="{711A6941-794F-4F2E-A2B9-B2736532C344}" dt="2022-01-01T21:43:37.171" v="4" actId="26606"/>
          <ac:spMkLst>
            <pc:docMk/>
            <pc:sldMk cId="2910433961" sldId="256"/>
            <ac:spMk id="86" creationId="{32BC26D8-82FB-445E-AA49-62A77D7C1EE0}"/>
          </ac:spMkLst>
        </pc:spChg>
        <pc:spChg chg="add">
          <ac:chgData name="Sarah Gothard" userId="0e53f415fda5f162" providerId="LiveId" clId="{711A6941-794F-4F2E-A2B9-B2736532C344}" dt="2022-01-01T21:43:37.171" v="4" actId="26606"/>
          <ac:spMkLst>
            <pc:docMk/>
            <pc:sldMk cId="2910433961" sldId="256"/>
            <ac:spMk id="88" creationId="{CB44330D-EA18-4254-AA95-EB49948539B8}"/>
          </ac:spMkLst>
        </pc:spChg>
        <pc:picChg chg="del">
          <ac:chgData name="Sarah Gothard" userId="0e53f415fda5f162" providerId="LiveId" clId="{711A6941-794F-4F2E-A2B9-B2736532C344}" dt="2022-01-01T21:43:18.537" v="0" actId="478"/>
          <ac:picMkLst>
            <pc:docMk/>
            <pc:sldMk cId="2910433961" sldId="256"/>
            <ac:picMk id="3" creationId="{2FE80C89-C1D7-4288-B865-8CC621C143C8}"/>
          </ac:picMkLst>
        </pc:picChg>
        <pc:picChg chg="add mod">
          <ac:chgData name="Sarah Gothard" userId="0e53f415fda5f162" providerId="LiveId" clId="{711A6941-794F-4F2E-A2B9-B2736532C344}" dt="2022-01-01T21:43:37.171" v="4" actId="26606"/>
          <ac:picMkLst>
            <pc:docMk/>
            <pc:sldMk cId="2910433961" sldId="256"/>
            <ac:picMk id="5" creationId="{04F4ACFC-A670-4B5B-9C31-C2ACB6EEA46E}"/>
          </ac:picMkLst>
        </pc:picChg>
        <pc:picChg chg="add del">
          <ac:chgData name="Sarah Gothard" userId="0e53f415fda5f162" providerId="LiveId" clId="{711A6941-794F-4F2E-A2B9-B2736532C344}" dt="2022-01-01T21:48:13.917" v="32" actId="22"/>
          <ac:picMkLst>
            <pc:docMk/>
            <pc:sldMk cId="2910433961" sldId="256"/>
            <ac:picMk id="7" creationId="{D8AA6357-0891-4CED-A76D-A3FD1C431017}"/>
          </ac:picMkLst>
        </pc:picChg>
      </pc:sldChg>
      <pc:sldChg chg="addSp delSp modSp mod">
        <pc:chgData name="Sarah Gothard" userId="0e53f415fda5f162" providerId="LiveId" clId="{711A6941-794F-4F2E-A2B9-B2736532C344}" dt="2022-01-01T21:44:09.178" v="9" actId="27614"/>
        <pc:sldMkLst>
          <pc:docMk/>
          <pc:sldMk cId="20734884" sldId="266"/>
        </pc:sldMkLst>
        <pc:spChg chg="ord">
          <ac:chgData name="Sarah Gothard" userId="0e53f415fda5f162" providerId="LiveId" clId="{711A6941-794F-4F2E-A2B9-B2736532C344}" dt="2022-01-01T21:43:47.437" v="6" actId="26606"/>
          <ac:spMkLst>
            <pc:docMk/>
            <pc:sldMk cId="20734884" sldId="266"/>
            <ac:spMk id="4" creationId="{1E30E8FD-15B7-4CA6-8207-5C4E741CBDD1}"/>
          </ac:spMkLst>
        </pc:spChg>
        <pc:spChg chg="del">
          <ac:chgData name="Sarah Gothard" userId="0e53f415fda5f162" providerId="LiveId" clId="{711A6941-794F-4F2E-A2B9-B2736532C344}" dt="2022-01-01T21:43:47.437" v="6" actId="26606"/>
          <ac:spMkLst>
            <pc:docMk/>
            <pc:sldMk cId="20734884" sldId="266"/>
            <ac:spMk id="77" creationId="{32BC26D8-82FB-445E-AA49-62A77D7C1EE0}"/>
          </ac:spMkLst>
        </pc:spChg>
        <pc:spChg chg="del">
          <ac:chgData name="Sarah Gothard" userId="0e53f415fda5f162" providerId="LiveId" clId="{711A6941-794F-4F2E-A2B9-B2736532C344}" dt="2022-01-01T21:43:47.437" v="6" actId="26606"/>
          <ac:spMkLst>
            <pc:docMk/>
            <pc:sldMk cId="20734884" sldId="266"/>
            <ac:spMk id="79" creationId="{CB44330D-EA18-4254-AA95-EB49948539B8}"/>
          </ac:spMkLst>
        </pc:spChg>
        <pc:spChg chg="add">
          <ac:chgData name="Sarah Gothard" userId="0e53f415fda5f162" providerId="LiveId" clId="{711A6941-794F-4F2E-A2B9-B2736532C344}" dt="2022-01-01T21:43:47.437" v="6" actId="26606"/>
          <ac:spMkLst>
            <pc:docMk/>
            <pc:sldMk cId="20734884" sldId="266"/>
            <ac:spMk id="84" creationId="{32BC26D8-82FB-445E-AA49-62A77D7C1EE0}"/>
          </ac:spMkLst>
        </pc:spChg>
        <pc:spChg chg="add">
          <ac:chgData name="Sarah Gothard" userId="0e53f415fda5f162" providerId="LiveId" clId="{711A6941-794F-4F2E-A2B9-B2736532C344}" dt="2022-01-01T21:43:47.437" v="6" actId="26606"/>
          <ac:spMkLst>
            <pc:docMk/>
            <pc:sldMk cId="20734884" sldId="266"/>
            <ac:spMk id="86" creationId="{CB44330D-EA18-4254-AA95-EB49948539B8}"/>
          </ac:spMkLst>
        </pc:spChg>
        <pc:picChg chg="add mod">
          <ac:chgData name="Sarah Gothard" userId="0e53f415fda5f162" providerId="LiveId" clId="{711A6941-794F-4F2E-A2B9-B2736532C344}" dt="2022-01-01T21:44:09.178" v="9" actId="27614"/>
          <ac:picMkLst>
            <pc:docMk/>
            <pc:sldMk cId="20734884" sldId="266"/>
            <ac:picMk id="3" creationId="{BE0F104E-9767-4C33-BD32-5816EC73B9F8}"/>
          </ac:picMkLst>
        </pc:picChg>
        <pc:picChg chg="del">
          <ac:chgData name="Sarah Gothard" userId="0e53f415fda5f162" providerId="LiveId" clId="{711A6941-794F-4F2E-A2B9-B2736532C344}" dt="2022-01-01T21:43:20.897" v="1" actId="478"/>
          <ac:picMkLst>
            <pc:docMk/>
            <pc:sldMk cId="20734884" sldId="266"/>
            <ac:picMk id="11" creationId="{A8040650-ACD8-47BB-8117-CF9396E3DD70}"/>
          </ac:picMkLst>
        </pc:picChg>
      </pc:sldChg>
      <pc:sldChg chg="addSp delSp modSp new mod setBg">
        <pc:chgData name="Sarah Gothard" userId="0e53f415fda5f162" providerId="LiveId" clId="{711A6941-794F-4F2E-A2B9-B2736532C344}" dt="2022-01-01T21:44:19.467" v="13" actId="27614"/>
        <pc:sldMkLst>
          <pc:docMk/>
          <pc:sldMk cId="280532514" sldId="267"/>
        </pc:sldMkLst>
        <pc:spChg chg="del">
          <ac:chgData name="Sarah Gothard" userId="0e53f415fda5f162" providerId="LiveId" clId="{711A6941-794F-4F2E-A2B9-B2736532C344}" dt="2022-01-01T21:44:10.340" v="11" actId="26606"/>
          <ac:spMkLst>
            <pc:docMk/>
            <pc:sldMk cId="280532514" sldId="267"/>
            <ac:spMk id="2" creationId="{335C18A6-87D7-4267-ABA3-3BFC8EAB29CB}"/>
          </ac:spMkLst>
        </pc:spChg>
        <pc:spChg chg="del">
          <ac:chgData name="Sarah Gothard" userId="0e53f415fda5f162" providerId="LiveId" clId="{711A6941-794F-4F2E-A2B9-B2736532C344}" dt="2022-01-01T21:44:10.340" v="11" actId="26606"/>
          <ac:spMkLst>
            <pc:docMk/>
            <pc:sldMk cId="280532514" sldId="267"/>
            <ac:spMk id="3" creationId="{C81F3E57-7D38-4C21-8106-1A0CC3E5499E}"/>
          </ac:spMkLst>
        </pc:spChg>
        <pc:spChg chg="mod ord">
          <ac:chgData name="Sarah Gothard" userId="0e53f415fda5f162" providerId="LiveId" clId="{711A6941-794F-4F2E-A2B9-B2736532C344}" dt="2022-01-01T21:44:10.340" v="11" actId="26606"/>
          <ac:spMkLst>
            <pc:docMk/>
            <pc:sldMk cId="280532514" sldId="267"/>
            <ac:spMk id="4" creationId="{2665CE50-4299-49FC-855E-7E3459778C6A}"/>
          </ac:spMkLst>
        </pc:spChg>
        <pc:spChg chg="add">
          <ac:chgData name="Sarah Gothard" userId="0e53f415fda5f162" providerId="LiveId" clId="{711A6941-794F-4F2E-A2B9-B2736532C344}" dt="2022-01-01T21:44:10.340" v="11" actId="26606"/>
          <ac:spMkLst>
            <pc:docMk/>
            <pc:sldMk cId="280532514" sldId="267"/>
            <ac:spMk id="11" creationId="{32BC26D8-82FB-445E-AA49-62A77D7C1EE0}"/>
          </ac:spMkLst>
        </pc:spChg>
        <pc:spChg chg="add">
          <ac:chgData name="Sarah Gothard" userId="0e53f415fda5f162" providerId="LiveId" clId="{711A6941-794F-4F2E-A2B9-B2736532C344}" dt="2022-01-01T21:44:10.340" v="11" actId="26606"/>
          <ac:spMkLst>
            <pc:docMk/>
            <pc:sldMk cId="280532514" sldId="267"/>
            <ac:spMk id="13" creationId="{CB44330D-EA18-4254-AA95-EB49948539B8}"/>
          </ac:spMkLst>
        </pc:spChg>
        <pc:picChg chg="add mod">
          <ac:chgData name="Sarah Gothard" userId="0e53f415fda5f162" providerId="LiveId" clId="{711A6941-794F-4F2E-A2B9-B2736532C344}" dt="2022-01-01T21:44:19.467" v="13" actId="27614"/>
          <ac:picMkLst>
            <pc:docMk/>
            <pc:sldMk cId="280532514" sldId="267"/>
            <ac:picMk id="6" creationId="{201CAD34-1611-4D4A-B755-68A8F3CE5EB2}"/>
          </ac:picMkLst>
        </pc:picChg>
      </pc:sldChg>
      <pc:sldChg chg="del">
        <pc:chgData name="Sarah Gothard" userId="0e53f415fda5f162" providerId="LiveId" clId="{711A6941-794F-4F2E-A2B9-B2736532C344}" dt="2022-01-01T21:43:23.294" v="2" actId="47"/>
        <pc:sldMkLst>
          <pc:docMk/>
          <pc:sldMk cId="3449347862" sldId="267"/>
        </pc:sldMkLst>
      </pc:sldChg>
      <pc:sldChg chg="addSp delSp modSp new mod setBg">
        <pc:chgData name="Sarah Gothard" userId="0e53f415fda5f162" providerId="LiveId" clId="{711A6941-794F-4F2E-A2B9-B2736532C344}" dt="2022-01-01T21:45:38.174" v="15" actId="26606"/>
        <pc:sldMkLst>
          <pc:docMk/>
          <pc:sldMk cId="2185234947" sldId="268"/>
        </pc:sldMkLst>
        <pc:spChg chg="del">
          <ac:chgData name="Sarah Gothard" userId="0e53f415fda5f162" providerId="LiveId" clId="{711A6941-794F-4F2E-A2B9-B2736532C344}" dt="2022-01-01T21:45:38.174" v="15" actId="26606"/>
          <ac:spMkLst>
            <pc:docMk/>
            <pc:sldMk cId="2185234947" sldId="268"/>
            <ac:spMk id="2" creationId="{9F4760A4-F2C7-4830-990D-12B03F6A0001}"/>
          </ac:spMkLst>
        </pc:spChg>
        <pc:spChg chg="del">
          <ac:chgData name="Sarah Gothard" userId="0e53f415fda5f162" providerId="LiveId" clId="{711A6941-794F-4F2E-A2B9-B2736532C344}" dt="2022-01-01T21:45:38.174" v="15" actId="26606"/>
          <ac:spMkLst>
            <pc:docMk/>
            <pc:sldMk cId="2185234947" sldId="268"/>
            <ac:spMk id="3" creationId="{3C71C6EE-3C57-4E49-A41F-8ED4ACD98A6D}"/>
          </ac:spMkLst>
        </pc:spChg>
        <pc:spChg chg="mod ord">
          <ac:chgData name="Sarah Gothard" userId="0e53f415fda5f162" providerId="LiveId" clId="{711A6941-794F-4F2E-A2B9-B2736532C344}" dt="2022-01-01T21:45:38.174" v="15" actId="26606"/>
          <ac:spMkLst>
            <pc:docMk/>
            <pc:sldMk cId="2185234947" sldId="268"/>
            <ac:spMk id="4" creationId="{1BCB1A0A-DA3A-4B93-9BE6-3CC840947DF8}"/>
          </ac:spMkLst>
        </pc:spChg>
        <pc:spChg chg="add">
          <ac:chgData name="Sarah Gothard" userId="0e53f415fda5f162" providerId="LiveId" clId="{711A6941-794F-4F2E-A2B9-B2736532C344}" dt="2022-01-01T21:45:38.174" v="15" actId="26606"/>
          <ac:spMkLst>
            <pc:docMk/>
            <pc:sldMk cId="2185234947" sldId="268"/>
            <ac:spMk id="11" creationId="{32BC26D8-82FB-445E-AA49-62A77D7C1EE0}"/>
          </ac:spMkLst>
        </pc:spChg>
        <pc:spChg chg="add">
          <ac:chgData name="Sarah Gothard" userId="0e53f415fda5f162" providerId="LiveId" clId="{711A6941-794F-4F2E-A2B9-B2736532C344}" dt="2022-01-01T21:45:38.174" v="15" actId="26606"/>
          <ac:spMkLst>
            <pc:docMk/>
            <pc:sldMk cId="2185234947" sldId="268"/>
            <ac:spMk id="13" creationId="{CB44330D-EA18-4254-AA95-EB49948539B8}"/>
          </ac:spMkLst>
        </pc:spChg>
        <pc:picChg chg="add mod">
          <ac:chgData name="Sarah Gothard" userId="0e53f415fda5f162" providerId="LiveId" clId="{711A6941-794F-4F2E-A2B9-B2736532C344}" dt="2022-01-01T21:45:38.174" v="15" actId="26606"/>
          <ac:picMkLst>
            <pc:docMk/>
            <pc:sldMk cId="2185234947" sldId="268"/>
            <ac:picMk id="6" creationId="{C4195DE2-D61D-4DB1-ABCC-F944BF833F83}"/>
          </ac:picMkLst>
        </pc:picChg>
      </pc:sldChg>
      <pc:sldChg chg="del">
        <pc:chgData name="Sarah Gothard" userId="0e53f415fda5f162" providerId="LiveId" clId="{711A6941-794F-4F2E-A2B9-B2736532C344}" dt="2022-01-01T21:43:23.294" v="2" actId="47"/>
        <pc:sldMkLst>
          <pc:docMk/>
          <pc:sldMk cId="3936067328" sldId="268"/>
        </pc:sldMkLst>
      </pc:sldChg>
      <pc:sldChg chg="del">
        <pc:chgData name="Sarah Gothard" userId="0e53f415fda5f162" providerId="LiveId" clId="{711A6941-794F-4F2E-A2B9-B2736532C344}" dt="2022-01-01T21:43:23.294" v="2" actId="47"/>
        <pc:sldMkLst>
          <pc:docMk/>
          <pc:sldMk cId="1903270595" sldId="269"/>
        </pc:sldMkLst>
      </pc:sldChg>
      <pc:sldChg chg="add ord">
        <pc:chgData name="Sarah Gothard" userId="0e53f415fda5f162" providerId="LiveId" clId="{711A6941-794F-4F2E-A2B9-B2736532C344}" dt="2022-01-01T21:46:08.884" v="20"/>
        <pc:sldMkLst>
          <pc:docMk/>
          <pc:sldMk cId="4293645276" sldId="269"/>
        </pc:sldMkLst>
      </pc:sldChg>
      <pc:sldChg chg="add ord">
        <pc:chgData name="Sarah Gothard" userId="0e53f415fda5f162" providerId="LiveId" clId="{711A6941-794F-4F2E-A2B9-B2736532C344}" dt="2022-01-01T21:46:08.884" v="20"/>
        <pc:sldMkLst>
          <pc:docMk/>
          <pc:sldMk cId="1081730967" sldId="270"/>
        </pc:sldMkLst>
      </pc:sldChg>
      <pc:sldChg chg="del">
        <pc:chgData name="Sarah Gothard" userId="0e53f415fda5f162" providerId="LiveId" clId="{711A6941-794F-4F2E-A2B9-B2736532C344}" dt="2022-01-01T21:43:23.294" v="2" actId="47"/>
        <pc:sldMkLst>
          <pc:docMk/>
          <pc:sldMk cId="2082684148" sldId="270"/>
        </pc:sldMkLst>
      </pc:sldChg>
      <pc:sldChg chg="add ord">
        <pc:chgData name="Sarah Gothard" userId="0e53f415fda5f162" providerId="LiveId" clId="{711A6941-794F-4F2E-A2B9-B2736532C344}" dt="2022-01-01T21:46:08.884" v="20"/>
        <pc:sldMkLst>
          <pc:docMk/>
          <pc:sldMk cId="1924538251" sldId="271"/>
        </pc:sldMkLst>
      </pc:sldChg>
      <pc:sldChg chg="del">
        <pc:chgData name="Sarah Gothard" userId="0e53f415fda5f162" providerId="LiveId" clId="{711A6941-794F-4F2E-A2B9-B2736532C344}" dt="2022-01-01T21:43:23.294" v="2" actId="47"/>
        <pc:sldMkLst>
          <pc:docMk/>
          <pc:sldMk cId="3073492043" sldId="271"/>
        </pc:sldMkLst>
      </pc:sldChg>
      <pc:sldChg chg="del">
        <pc:chgData name="Sarah Gothard" userId="0e53f415fda5f162" providerId="LiveId" clId="{711A6941-794F-4F2E-A2B9-B2736532C344}" dt="2022-01-01T21:43:23.294" v="2" actId="47"/>
        <pc:sldMkLst>
          <pc:docMk/>
          <pc:sldMk cId="793225971" sldId="272"/>
        </pc:sldMkLst>
      </pc:sldChg>
      <pc:sldChg chg="addSp delSp modSp new mod setBg">
        <pc:chgData name="Sarah Gothard" userId="0e53f415fda5f162" providerId="LiveId" clId="{711A6941-794F-4F2E-A2B9-B2736532C344}" dt="2022-01-01T21:46:28.279" v="24" actId="27614"/>
        <pc:sldMkLst>
          <pc:docMk/>
          <pc:sldMk cId="4163548679" sldId="272"/>
        </pc:sldMkLst>
        <pc:spChg chg="del">
          <ac:chgData name="Sarah Gothard" userId="0e53f415fda5f162" providerId="LiveId" clId="{711A6941-794F-4F2E-A2B9-B2736532C344}" dt="2022-01-01T21:46:13.692" v="23" actId="26606"/>
          <ac:spMkLst>
            <pc:docMk/>
            <pc:sldMk cId="4163548679" sldId="272"/>
            <ac:spMk id="2" creationId="{7FCDC276-C1FD-426C-B61B-755F1BBAA171}"/>
          </ac:spMkLst>
        </pc:spChg>
        <pc:spChg chg="del">
          <ac:chgData name="Sarah Gothard" userId="0e53f415fda5f162" providerId="LiveId" clId="{711A6941-794F-4F2E-A2B9-B2736532C344}" dt="2022-01-01T21:46:13.692" v="23" actId="26606"/>
          <ac:spMkLst>
            <pc:docMk/>
            <pc:sldMk cId="4163548679" sldId="272"/>
            <ac:spMk id="3" creationId="{5B27176F-8F03-42EF-90A8-6D5289AA752A}"/>
          </ac:spMkLst>
        </pc:spChg>
        <pc:spChg chg="mod ord">
          <ac:chgData name="Sarah Gothard" userId="0e53f415fda5f162" providerId="LiveId" clId="{711A6941-794F-4F2E-A2B9-B2736532C344}" dt="2022-01-01T21:46:13.692" v="23" actId="26606"/>
          <ac:spMkLst>
            <pc:docMk/>
            <pc:sldMk cId="4163548679" sldId="272"/>
            <ac:spMk id="4" creationId="{29B03050-4C7C-4770-891C-DF5A606E14ED}"/>
          </ac:spMkLst>
        </pc:spChg>
        <pc:spChg chg="add">
          <ac:chgData name="Sarah Gothard" userId="0e53f415fda5f162" providerId="LiveId" clId="{711A6941-794F-4F2E-A2B9-B2736532C344}" dt="2022-01-01T21:46:13.692" v="23" actId="26606"/>
          <ac:spMkLst>
            <pc:docMk/>
            <pc:sldMk cId="4163548679" sldId="272"/>
            <ac:spMk id="11" creationId="{32BC26D8-82FB-445E-AA49-62A77D7C1EE0}"/>
          </ac:spMkLst>
        </pc:spChg>
        <pc:spChg chg="add">
          <ac:chgData name="Sarah Gothard" userId="0e53f415fda5f162" providerId="LiveId" clId="{711A6941-794F-4F2E-A2B9-B2736532C344}" dt="2022-01-01T21:46:13.692" v="23" actId="26606"/>
          <ac:spMkLst>
            <pc:docMk/>
            <pc:sldMk cId="4163548679" sldId="272"/>
            <ac:spMk id="13" creationId="{CB44330D-EA18-4254-AA95-EB49948539B8}"/>
          </ac:spMkLst>
        </pc:spChg>
        <pc:picChg chg="add mod">
          <ac:chgData name="Sarah Gothard" userId="0e53f415fda5f162" providerId="LiveId" clId="{711A6941-794F-4F2E-A2B9-B2736532C344}" dt="2022-01-01T21:46:28.279" v="24" actId="27614"/>
          <ac:picMkLst>
            <pc:docMk/>
            <pc:sldMk cId="4163548679" sldId="272"/>
            <ac:picMk id="6" creationId="{D71AD80D-98E6-43D9-9697-815727BD7DAD}"/>
          </ac:picMkLst>
        </pc:picChg>
      </pc:sldChg>
      <pc:sldChg chg="addSp delSp modSp new mod setBg">
        <pc:chgData name="Sarah Gothard" userId="0e53f415fda5f162" providerId="LiveId" clId="{711A6941-794F-4F2E-A2B9-B2736532C344}" dt="2022-01-01T21:46:39.658" v="27" actId="26606"/>
        <pc:sldMkLst>
          <pc:docMk/>
          <pc:sldMk cId="1647066433" sldId="273"/>
        </pc:sldMkLst>
        <pc:spChg chg="del">
          <ac:chgData name="Sarah Gothard" userId="0e53f415fda5f162" providerId="LiveId" clId="{711A6941-794F-4F2E-A2B9-B2736532C344}" dt="2022-01-01T21:46:39.658" v="27" actId="26606"/>
          <ac:spMkLst>
            <pc:docMk/>
            <pc:sldMk cId="1647066433" sldId="273"/>
            <ac:spMk id="2" creationId="{555AE49F-D6A6-427D-AAEE-DC05C40EA92B}"/>
          </ac:spMkLst>
        </pc:spChg>
        <pc:spChg chg="del">
          <ac:chgData name="Sarah Gothard" userId="0e53f415fda5f162" providerId="LiveId" clId="{711A6941-794F-4F2E-A2B9-B2736532C344}" dt="2022-01-01T21:46:39.658" v="27" actId="26606"/>
          <ac:spMkLst>
            <pc:docMk/>
            <pc:sldMk cId="1647066433" sldId="273"/>
            <ac:spMk id="3" creationId="{FBD26304-F913-47DF-8994-3D3AF77BF186}"/>
          </ac:spMkLst>
        </pc:spChg>
        <pc:spChg chg="mod ord">
          <ac:chgData name="Sarah Gothard" userId="0e53f415fda5f162" providerId="LiveId" clId="{711A6941-794F-4F2E-A2B9-B2736532C344}" dt="2022-01-01T21:46:39.658" v="27" actId="26606"/>
          <ac:spMkLst>
            <pc:docMk/>
            <pc:sldMk cId="1647066433" sldId="273"/>
            <ac:spMk id="4" creationId="{98EDAA07-27C6-4447-BD96-E73DBCAD8229}"/>
          </ac:spMkLst>
        </pc:spChg>
        <pc:spChg chg="add">
          <ac:chgData name="Sarah Gothard" userId="0e53f415fda5f162" providerId="LiveId" clId="{711A6941-794F-4F2E-A2B9-B2736532C344}" dt="2022-01-01T21:46:39.658" v="27" actId="26606"/>
          <ac:spMkLst>
            <pc:docMk/>
            <pc:sldMk cId="1647066433" sldId="273"/>
            <ac:spMk id="11" creationId="{32BC26D8-82FB-445E-AA49-62A77D7C1EE0}"/>
          </ac:spMkLst>
        </pc:spChg>
        <pc:spChg chg="add">
          <ac:chgData name="Sarah Gothard" userId="0e53f415fda5f162" providerId="LiveId" clId="{711A6941-794F-4F2E-A2B9-B2736532C344}" dt="2022-01-01T21:46:39.658" v="27" actId="26606"/>
          <ac:spMkLst>
            <pc:docMk/>
            <pc:sldMk cId="1647066433" sldId="273"/>
            <ac:spMk id="13" creationId="{CB44330D-EA18-4254-AA95-EB49948539B8}"/>
          </ac:spMkLst>
        </pc:spChg>
        <pc:picChg chg="add mod">
          <ac:chgData name="Sarah Gothard" userId="0e53f415fda5f162" providerId="LiveId" clId="{711A6941-794F-4F2E-A2B9-B2736532C344}" dt="2022-01-01T21:46:39.658" v="27" actId="26606"/>
          <ac:picMkLst>
            <pc:docMk/>
            <pc:sldMk cId="1647066433" sldId="273"/>
            <ac:picMk id="6" creationId="{E5E2EAE0-0979-4A6A-A69E-CAD807DAB25F}"/>
          </ac:picMkLst>
        </pc:picChg>
      </pc:sldChg>
      <pc:sldChg chg="addSp delSp modSp new mod setBg">
        <pc:chgData name="Sarah Gothard" userId="0e53f415fda5f162" providerId="LiveId" clId="{711A6941-794F-4F2E-A2B9-B2736532C344}" dt="2022-01-01T21:47:43.899" v="30" actId="26606"/>
        <pc:sldMkLst>
          <pc:docMk/>
          <pc:sldMk cId="3216900760" sldId="275"/>
        </pc:sldMkLst>
        <pc:spChg chg="del">
          <ac:chgData name="Sarah Gothard" userId="0e53f415fda5f162" providerId="LiveId" clId="{711A6941-794F-4F2E-A2B9-B2736532C344}" dt="2022-01-01T21:47:43.899" v="30" actId="26606"/>
          <ac:spMkLst>
            <pc:docMk/>
            <pc:sldMk cId="3216900760" sldId="275"/>
            <ac:spMk id="2" creationId="{30E1A7E7-F2C4-4645-901F-AE418030E28A}"/>
          </ac:spMkLst>
        </pc:spChg>
        <pc:spChg chg="del">
          <ac:chgData name="Sarah Gothard" userId="0e53f415fda5f162" providerId="LiveId" clId="{711A6941-794F-4F2E-A2B9-B2736532C344}" dt="2022-01-01T21:47:43.899" v="30" actId="26606"/>
          <ac:spMkLst>
            <pc:docMk/>
            <pc:sldMk cId="3216900760" sldId="275"/>
            <ac:spMk id="3" creationId="{622218D2-6DED-45A2-B720-8F65B98D9C27}"/>
          </ac:spMkLst>
        </pc:spChg>
        <pc:spChg chg="mod ord">
          <ac:chgData name="Sarah Gothard" userId="0e53f415fda5f162" providerId="LiveId" clId="{711A6941-794F-4F2E-A2B9-B2736532C344}" dt="2022-01-01T21:47:43.899" v="30" actId="26606"/>
          <ac:spMkLst>
            <pc:docMk/>
            <pc:sldMk cId="3216900760" sldId="275"/>
            <ac:spMk id="4" creationId="{C0258A9A-885A-4F68-B557-135BF4AC8477}"/>
          </ac:spMkLst>
        </pc:spChg>
        <pc:spChg chg="add">
          <ac:chgData name="Sarah Gothard" userId="0e53f415fda5f162" providerId="LiveId" clId="{711A6941-794F-4F2E-A2B9-B2736532C344}" dt="2022-01-01T21:47:43.899" v="30" actId="26606"/>
          <ac:spMkLst>
            <pc:docMk/>
            <pc:sldMk cId="3216900760" sldId="275"/>
            <ac:spMk id="11" creationId="{32BC26D8-82FB-445E-AA49-62A77D7C1EE0}"/>
          </ac:spMkLst>
        </pc:spChg>
        <pc:spChg chg="add">
          <ac:chgData name="Sarah Gothard" userId="0e53f415fda5f162" providerId="LiveId" clId="{711A6941-794F-4F2E-A2B9-B2736532C344}" dt="2022-01-01T21:47:43.899" v="30" actId="26606"/>
          <ac:spMkLst>
            <pc:docMk/>
            <pc:sldMk cId="3216900760" sldId="275"/>
            <ac:spMk id="13" creationId="{CB44330D-EA18-4254-AA95-EB49948539B8}"/>
          </ac:spMkLst>
        </pc:spChg>
        <pc:picChg chg="add mod">
          <ac:chgData name="Sarah Gothard" userId="0e53f415fda5f162" providerId="LiveId" clId="{711A6941-794F-4F2E-A2B9-B2736532C344}" dt="2022-01-01T21:47:43.899" v="30" actId="26606"/>
          <ac:picMkLst>
            <pc:docMk/>
            <pc:sldMk cId="3216900760" sldId="275"/>
            <ac:picMk id="6" creationId="{E9574B4C-3465-4FE9-A0B6-B4EECCABC387}"/>
          </ac:picMkLst>
        </pc:picChg>
      </pc:sldChg>
      <pc:sldChg chg="addSp delSp modSp new mod setBg">
        <pc:chgData name="Sarah Gothard" userId="0e53f415fda5f162" providerId="LiveId" clId="{711A6941-794F-4F2E-A2B9-B2736532C344}" dt="2022-01-01T21:48:18.193" v="35" actId="26606"/>
        <pc:sldMkLst>
          <pc:docMk/>
          <pc:sldMk cId="1937519048" sldId="277"/>
        </pc:sldMkLst>
        <pc:spChg chg="del">
          <ac:chgData name="Sarah Gothard" userId="0e53f415fda5f162" providerId="LiveId" clId="{711A6941-794F-4F2E-A2B9-B2736532C344}" dt="2022-01-01T21:48:18.193" v="35" actId="26606"/>
          <ac:spMkLst>
            <pc:docMk/>
            <pc:sldMk cId="1937519048" sldId="277"/>
            <ac:spMk id="2" creationId="{0FF4E40A-0756-4519-BEFD-93C12C785EA9}"/>
          </ac:spMkLst>
        </pc:spChg>
        <pc:spChg chg="del">
          <ac:chgData name="Sarah Gothard" userId="0e53f415fda5f162" providerId="LiveId" clId="{711A6941-794F-4F2E-A2B9-B2736532C344}" dt="2022-01-01T21:48:18.193" v="35" actId="26606"/>
          <ac:spMkLst>
            <pc:docMk/>
            <pc:sldMk cId="1937519048" sldId="277"/>
            <ac:spMk id="3" creationId="{4200A842-1451-473B-BE5D-D76D21E6DCE8}"/>
          </ac:spMkLst>
        </pc:spChg>
        <pc:spChg chg="mod ord">
          <ac:chgData name="Sarah Gothard" userId="0e53f415fda5f162" providerId="LiveId" clId="{711A6941-794F-4F2E-A2B9-B2736532C344}" dt="2022-01-01T21:48:18.193" v="35" actId="26606"/>
          <ac:spMkLst>
            <pc:docMk/>
            <pc:sldMk cId="1937519048" sldId="277"/>
            <ac:spMk id="4" creationId="{D3BC9CAE-CFFA-4411-8F11-56E8187C8D6C}"/>
          </ac:spMkLst>
        </pc:spChg>
        <pc:spChg chg="add">
          <ac:chgData name="Sarah Gothard" userId="0e53f415fda5f162" providerId="LiveId" clId="{711A6941-794F-4F2E-A2B9-B2736532C344}" dt="2022-01-01T21:48:18.193" v="35" actId="26606"/>
          <ac:spMkLst>
            <pc:docMk/>
            <pc:sldMk cId="1937519048" sldId="277"/>
            <ac:spMk id="11" creationId="{32BC26D8-82FB-445E-AA49-62A77D7C1EE0}"/>
          </ac:spMkLst>
        </pc:spChg>
        <pc:spChg chg="add">
          <ac:chgData name="Sarah Gothard" userId="0e53f415fda5f162" providerId="LiveId" clId="{711A6941-794F-4F2E-A2B9-B2736532C344}" dt="2022-01-01T21:48:18.193" v="35" actId="26606"/>
          <ac:spMkLst>
            <pc:docMk/>
            <pc:sldMk cId="1937519048" sldId="277"/>
            <ac:spMk id="13" creationId="{CB44330D-EA18-4254-AA95-EB49948539B8}"/>
          </ac:spMkLst>
        </pc:spChg>
        <pc:picChg chg="add mod">
          <ac:chgData name="Sarah Gothard" userId="0e53f415fda5f162" providerId="LiveId" clId="{711A6941-794F-4F2E-A2B9-B2736532C344}" dt="2022-01-01T21:48:18.193" v="35" actId="26606"/>
          <ac:picMkLst>
            <pc:docMk/>
            <pc:sldMk cId="1937519048" sldId="277"/>
            <ac:picMk id="6" creationId="{83C27884-3E23-46FF-8542-2511C0F7E4D7}"/>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1/1/2022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4A0119-C811-414C-B351-F58874BF7E16}" type="datetime1">
              <a:rPr lang="en-US" smtClean="0"/>
              <a:t>1/1/2022</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F807AB-3E76-4C73-9D54-270D413395FB}" type="datetime1">
              <a:rPr lang="en-US" smtClean="0"/>
              <a:t>1/1/2022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898AA-5213-4EBB-9334-70C5EAF94D5A}" type="datetime1">
              <a:rPr lang="en-US" smtClean="0"/>
              <a:t>1/1/2022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5845B-3660-429B-9885-92F86B23F0A0}" type="datetime1">
              <a:rPr lang="en-US" smtClean="0"/>
              <a:t>1/1/2022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ABF51-39E9-4844-BAC6-D684C44BBE9E}" type="datetime1">
              <a:rPr lang="en-US" smtClean="0"/>
              <a:t>1/1/2022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4487-FFB7-4C86-BB79-171C3163F635}" type="datetime1">
              <a:rPr lang="en-US" smtClean="0"/>
              <a:t>1/1/2022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FBF2DF-5492-40BB-9FC3-7CB89E46B56F}" type="datetime1">
              <a:rPr lang="en-US" smtClean="0"/>
              <a:t>1/1/2022</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33941C-EBD6-4B42-B7BF-973A4833B998}" type="datetime1">
              <a:rPr lang="en-US" smtClean="0"/>
              <a:t>1/1/2022</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87DB35-672F-4188-9311-E5E3E18F0BC7}" type="datetime1">
              <a:rPr lang="en-US" smtClean="0"/>
              <a:t>1/1/2022</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35C6FA-0364-40EA-ADF7-6AC8A8B1D3F3}" type="datetime1">
              <a:rPr lang="en-US" smtClean="0"/>
              <a:t>1/1/2022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23E9E-7498-4F28-9FA1-01DDD7D06BD6}" type="datetime1">
              <a:rPr lang="en-US" smtClean="0"/>
              <a:t>1/1/2022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8121A-F697-452F-BB8D-94C75886E8B9}" type="datetime1">
              <a:rPr lang="en-US" smtClean="0"/>
              <a:t>1/1/2022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 name="Rectangle 8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4F4ACFC-A670-4B5B-9C31-C2ACB6EEA46E}"/>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C4195DE2-D61D-4DB1-ABCC-F944BF833F83}"/>
              </a:ext>
            </a:extLst>
          </p:cNvPr>
          <p:cNvPicPr>
            <a:picLocks noGrp="1" noChangeAspect="1"/>
          </p:cNvPicPr>
          <p:nvPr>
            <p:ph idx="1"/>
          </p:nvPr>
        </p:nvPicPr>
        <p:blipFill>
          <a:blip r:embed="rId2"/>
          <a:stretch>
            <a:fillRect/>
          </a:stretch>
        </p:blipFill>
        <p:spPr>
          <a:xfrm>
            <a:off x="643467" y="702733"/>
            <a:ext cx="10905066" cy="5452533"/>
          </a:xfrm>
          <a:prstGeom prst="rect">
            <a:avLst/>
          </a:prstGeom>
        </p:spPr>
      </p:pic>
      <p:sp>
        <p:nvSpPr>
          <p:cNvPr id="4" name="Footer Placeholder 3">
            <a:extLst>
              <a:ext uri="{FF2B5EF4-FFF2-40B4-BE49-F238E27FC236}">
                <a16:creationId xmlns:a16="http://schemas.microsoft.com/office/drawing/2014/main" id="{1BCB1A0A-DA3A-4B93-9BE6-3CC840947DF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81730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 name="Rectangle 8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BE0F104E-9767-4C33-BD32-5816EC73B9F8}"/>
              </a:ext>
            </a:extLst>
          </p:cNvPr>
          <p:cNvPicPr>
            <a:picLocks noChangeAspect="1"/>
          </p:cNvPicPr>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734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201CAD34-1611-4D4A-B755-68A8F3CE5EB2}"/>
              </a:ext>
            </a:extLst>
          </p:cNvPr>
          <p:cNvPicPr>
            <a:picLocks noGrp="1" noChangeAspect="1"/>
          </p:cNvPicPr>
          <p:nvPr>
            <p:ph idx="1"/>
          </p:nvPr>
        </p:nvPicPr>
        <p:blipFill>
          <a:blip r:embed="rId2"/>
          <a:stretch>
            <a:fillRect/>
          </a:stretch>
        </p:blipFill>
        <p:spPr>
          <a:xfrm>
            <a:off x="643467" y="1956816"/>
            <a:ext cx="10905066" cy="2944368"/>
          </a:xfrm>
          <a:prstGeom prst="rect">
            <a:avLst/>
          </a:prstGeom>
        </p:spPr>
      </p:pic>
      <p:sp>
        <p:nvSpPr>
          <p:cNvPr id="4" name="Footer Placeholder 3">
            <a:extLst>
              <a:ext uri="{FF2B5EF4-FFF2-40B4-BE49-F238E27FC236}">
                <a16:creationId xmlns:a16="http://schemas.microsoft.com/office/drawing/2014/main" id="{2665CE50-4299-49FC-855E-7E3459778C6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0532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C4195DE2-D61D-4DB1-ABCC-F944BF833F83}"/>
              </a:ext>
            </a:extLst>
          </p:cNvPr>
          <p:cNvPicPr>
            <a:picLocks noGrp="1" noChangeAspect="1"/>
          </p:cNvPicPr>
          <p:nvPr>
            <p:ph idx="1"/>
          </p:nvPr>
        </p:nvPicPr>
        <p:blipFill>
          <a:blip r:embed="rId2"/>
          <a:stretch>
            <a:fillRect/>
          </a:stretch>
        </p:blipFill>
        <p:spPr>
          <a:xfrm>
            <a:off x="643467" y="702733"/>
            <a:ext cx="10905066" cy="5452533"/>
          </a:xfrm>
          <a:prstGeom prst="rect">
            <a:avLst/>
          </a:prstGeom>
        </p:spPr>
      </p:pic>
      <p:sp>
        <p:nvSpPr>
          <p:cNvPr id="4" name="Footer Placeholder 3">
            <a:extLst>
              <a:ext uri="{FF2B5EF4-FFF2-40B4-BE49-F238E27FC236}">
                <a16:creationId xmlns:a16="http://schemas.microsoft.com/office/drawing/2014/main" id="{1BCB1A0A-DA3A-4B93-9BE6-3CC840947DF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85234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83C27884-3E23-46FF-8542-2511C0F7E4D7}"/>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D3BC9CAE-CFFA-4411-8F11-56E8187C8D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3751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descr="Shape&#10;&#10;Description automatically generated with medium confidence">
            <a:extLst>
              <a:ext uri="{FF2B5EF4-FFF2-40B4-BE49-F238E27FC236}">
                <a16:creationId xmlns:a16="http://schemas.microsoft.com/office/drawing/2014/main" id="{201CAD34-1611-4D4A-B755-68A8F3CE5EB2}"/>
              </a:ext>
            </a:extLst>
          </p:cNvPr>
          <p:cNvPicPr>
            <a:picLocks noGrp="1" noChangeAspect="1"/>
          </p:cNvPicPr>
          <p:nvPr>
            <p:ph idx="1"/>
          </p:nvPr>
        </p:nvPicPr>
        <p:blipFill>
          <a:blip r:embed="rId2"/>
          <a:stretch>
            <a:fillRect/>
          </a:stretch>
        </p:blipFill>
        <p:spPr>
          <a:xfrm>
            <a:off x="643467" y="1956816"/>
            <a:ext cx="10905066" cy="2944368"/>
          </a:xfrm>
          <a:prstGeom prst="rect">
            <a:avLst/>
          </a:prstGeom>
        </p:spPr>
      </p:pic>
      <p:sp>
        <p:nvSpPr>
          <p:cNvPr id="4" name="Footer Placeholder 3">
            <a:extLst>
              <a:ext uri="{FF2B5EF4-FFF2-40B4-BE49-F238E27FC236}">
                <a16:creationId xmlns:a16="http://schemas.microsoft.com/office/drawing/2014/main" id="{2665CE50-4299-49FC-855E-7E3459778C6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1300770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C4195DE2-D61D-4DB1-ABCC-F944BF833F83}"/>
              </a:ext>
            </a:extLst>
          </p:cNvPr>
          <p:cNvPicPr>
            <a:picLocks noGrp="1" noChangeAspect="1"/>
          </p:cNvPicPr>
          <p:nvPr>
            <p:ph idx="1"/>
          </p:nvPr>
        </p:nvPicPr>
        <p:blipFill>
          <a:blip r:embed="rId2"/>
          <a:stretch>
            <a:fillRect/>
          </a:stretch>
        </p:blipFill>
        <p:spPr>
          <a:xfrm>
            <a:off x="643467" y="702733"/>
            <a:ext cx="10905066" cy="5452533"/>
          </a:xfrm>
          <a:prstGeom prst="rect">
            <a:avLst/>
          </a:prstGeom>
        </p:spPr>
      </p:pic>
      <p:sp>
        <p:nvSpPr>
          <p:cNvPr id="4" name="Footer Placeholder 3">
            <a:extLst>
              <a:ext uri="{FF2B5EF4-FFF2-40B4-BE49-F238E27FC236}">
                <a16:creationId xmlns:a16="http://schemas.microsoft.com/office/drawing/2014/main" id="{1BCB1A0A-DA3A-4B93-9BE6-3CC840947DF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93645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9574B4C-3465-4FE9-A0B6-B4EECCABC387}"/>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C0258A9A-885A-4F68-B557-135BF4AC847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16900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descr="Shape&#10;&#10;Description automatically generated with medium confidence">
            <a:extLst>
              <a:ext uri="{FF2B5EF4-FFF2-40B4-BE49-F238E27FC236}">
                <a16:creationId xmlns:a16="http://schemas.microsoft.com/office/drawing/2014/main" id="{201CAD34-1611-4D4A-B755-68A8F3CE5EB2}"/>
              </a:ext>
            </a:extLst>
          </p:cNvPr>
          <p:cNvPicPr>
            <a:picLocks noGrp="1" noChangeAspect="1"/>
          </p:cNvPicPr>
          <p:nvPr>
            <p:ph idx="1"/>
          </p:nvPr>
        </p:nvPicPr>
        <p:blipFill>
          <a:blip r:embed="rId2"/>
          <a:stretch>
            <a:fillRect/>
          </a:stretch>
        </p:blipFill>
        <p:spPr>
          <a:xfrm>
            <a:off x="643467" y="1956816"/>
            <a:ext cx="10905066" cy="2944368"/>
          </a:xfrm>
          <a:prstGeom prst="rect">
            <a:avLst/>
          </a:prstGeom>
        </p:spPr>
      </p:pic>
      <p:sp>
        <p:nvSpPr>
          <p:cNvPr id="4" name="Footer Placeholder 3">
            <a:extLst>
              <a:ext uri="{FF2B5EF4-FFF2-40B4-BE49-F238E27FC236}">
                <a16:creationId xmlns:a16="http://schemas.microsoft.com/office/drawing/2014/main" id="{2665CE50-4299-49FC-855E-7E3459778C6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4119990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C4195DE2-D61D-4DB1-ABCC-F944BF833F83}"/>
              </a:ext>
            </a:extLst>
          </p:cNvPr>
          <p:cNvPicPr>
            <a:picLocks noGrp="1" noChangeAspect="1"/>
          </p:cNvPicPr>
          <p:nvPr>
            <p:ph idx="1"/>
          </p:nvPr>
        </p:nvPicPr>
        <p:blipFill>
          <a:blip r:embed="rId2"/>
          <a:stretch>
            <a:fillRect/>
          </a:stretch>
        </p:blipFill>
        <p:spPr>
          <a:xfrm>
            <a:off x="643467" y="702733"/>
            <a:ext cx="10905066" cy="5452533"/>
          </a:xfrm>
          <a:prstGeom prst="rect">
            <a:avLst/>
          </a:prstGeom>
        </p:spPr>
      </p:pic>
      <p:sp>
        <p:nvSpPr>
          <p:cNvPr id="4" name="Footer Placeholder 3">
            <a:extLst>
              <a:ext uri="{FF2B5EF4-FFF2-40B4-BE49-F238E27FC236}">
                <a16:creationId xmlns:a16="http://schemas.microsoft.com/office/drawing/2014/main" id="{1BCB1A0A-DA3A-4B93-9BE6-3CC840947DF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24538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5E2EAE0-0979-4A6A-A69E-CAD807DAB25F}"/>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98EDAA07-27C6-4447-BD96-E73DBCAD822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47066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71AD80D-98E6-43D9-9697-815727BD7DAD}"/>
              </a:ext>
            </a:extLst>
          </p:cNvPr>
          <p:cNvPicPr>
            <a:picLocks noGrp="1" noChangeAspect="1"/>
          </p:cNvPicPr>
          <p:nvPr>
            <p:ph idx="1"/>
          </p:nvPr>
        </p:nvPicPr>
        <p:blipFill>
          <a:blip r:embed="rId2"/>
          <a:stretch>
            <a:fillRect/>
          </a:stretch>
        </p:blipFill>
        <p:spPr>
          <a:xfrm>
            <a:off x="643467" y="1970448"/>
            <a:ext cx="10905066" cy="2917104"/>
          </a:xfrm>
          <a:prstGeom prst="rect">
            <a:avLst/>
          </a:prstGeom>
        </p:spPr>
      </p:pic>
      <p:sp>
        <p:nvSpPr>
          <p:cNvPr id="4" name="Footer Placeholder 3">
            <a:extLst>
              <a:ext uri="{FF2B5EF4-FFF2-40B4-BE49-F238E27FC236}">
                <a16:creationId xmlns:a16="http://schemas.microsoft.com/office/drawing/2014/main" id="{29B03050-4C7C-4770-891C-DF5A606E14E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6354867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12</cp:revision>
  <dcterms:created xsi:type="dcterms:W3CDTF">2019-09-28T20:24:12Z</dcterms:created>
  <dcterms:modified xsi:type="dcterms:W3CDTF">2022-01-01T21:48:30Z</dcterms:modified>
</cp:coreProperties>
</file>