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2" r:id="rId1"/>
  </p:sldMasterIdLst>
  <p:notesMasterIdLst>
    <p:notesMasterId r:id="rId9"/>
  </p:notesMasterIdLst>
  <p:handoutMasterIdLst>
    <p:handoutMasterId r:id="rId10"/>
  </p:handoutMasterIdLst>
  <p:sldIdLst>
    <p:sldId id="263" r:id="rId2"/>
    <p:sldId id="258" r:id="rId3"/>
    <p:sldId id="259" r:id="rId4"/>
    <p:sldId id="260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2" autoAdjust="0"/>
    <p:restoredTop sz="92449" autoAdjust="0"/>
  </p:normalViewPr>
  <p:slideViewPr>
    <p:cSldViewPr snapToGrid="0" showGuides="1">
      <p:cViewPr varScale="1">
        <p:scale>
          <a:sx n="68" d="100"/>
          <a:sy n="68" d="100"/>
        </p:scale>
        <p:origin x="89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F0B8604C-0F8F-4AB6-8BCC-8C46E241B40B}"/>
    <pc:docChg chg="undo custSel mod modSld">
      <pc:chgData name="Sarah Gothard" userId="0e53f415fda5f162" providerId="LiveId" clId="{F0B8604C-0F8F-4AB6-8BCC-8C46E241B40B}" dt="2019-09-29T18:46:48.905" v="9" actId="26606"/>
      <pc:docMkLst>
        <pc:docMk/>
      </pc:docMkLst>
      <pc:sldChg chg="addSp modSp mod setBg setClrOvrMap">
        <pc:chgData name="Sarah Gothard" userId="0e53f415fda5f162" providerId="LiveId" clId="{F0B8604C-0F8F-4AB6-8BCC-8C46E241B40B}" dt="2019-09-29T18:46:31.868" v="0" actId="26606"/>
        <pc:sldMkLst>
          <pc:docMk/>
          <pc:sldMk cId="2211167003" sldId="257"/>
        </pc:sldMkLst>
        <pc:spChg chg="mod ord">
          <ac:chgData name="Sarah Gothard" userId="0e53f415fda5f162" providerId="LiveId" clId="{F0B8604C-0F8F-4AB6-8BCC-8C46E241B40B}" dt="2019-09-29T18:46:31.868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F0B8604C-0F8F-4AB6-8BCC-8C46E241B40B}" dt="2019-09-29T18:46:31.868" v="0" actId="26606"/>
          <ac:spMkLst>
            <pc:docMk/>
            <pc:sldMk cId="2211167003" sldId="257"/>
            <ac:spMk id="12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31.868" v="0" actId="26606"/>
          <ac:spMkLst>
            <pc:docMk/>
            <pc:sldMk cId="2211167003" sldId="257"/>
            <ac:spMk id="16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31.868" v="0" actId="26606"/>
          <ac:picMkLst>
            <pc:docMk/>
            <pc:sldMk cId="2211167003" sldId="257"/>
            <ac:picMk id="2" creationId="{E9753790-F3ED-4A97-A0EE-55CBEAD3DECA}"/>
          </ac:picMkLst>
        </pc:picChg>
        <pc:picChg chg="add">
          <ac:chgData name="Sarah Gothard" userId="0e53f415fda5f162" providerId="LiveId" clId="{F0B8604C-0F8F-4AB6-8BCC-8C46E241B40B}" dt="2019-09-29T18:46:31.868" v="0" actId="26606"/>
          <ac:picMkLst>
            <pc:docMk/>
            <pc:sldMk cId="2211167003" sldId="257"/>
            <ac:picMk id="10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31.868" v="0" actId="26606"/>
          <ac:picMkLst>
            <pc:docMk/>
            <pc:sldMk cId="2211167003" sldId="257"/>
            <ac:picMk id="14" creationId="{97FEBA57-8992-46BB-BCF0-5A83FE8E01E8}"/>
          </ac:picMkLst>
        </pc:picChg>
      </pc:sldChg>
      <pc:sldChg chg="addSp modSp mod setBg setClrOvrMap">
        <pc:chgData name="Sarah Gothard" userId="0e53f415fda5f162" providerId="LiveId" clId="{F0B8604C-0F8F-4AB6-8BCC-8C46E241B40B}" dt="2019-09-29T18:46:34.672" v="1" actId="26606"/>
        <pc:sldMkLst>
          <pc:docMk/>
          <pc:sldMk cId="2597010153" sldId="258"/>
        </pc:sldMkLst>
        <pc:spChg chg="mod ord">
          <ac:chgData name="Sarah Gothard" userId="0e53f415fda5f162" providerId="LiveId" clId="{F0B8604C-0F8F-4AB6-8BCC-8C46E241B40B}" dt="2019-09-29T18:46:34.672" v="1" actId="26606"/>
          <ac:spMkLst>
            <pc:docMk/>
            <pc:sldMk cId="2597010153" sldId="258"/>
            <ac:spMk id="2" creationId="{9865AC5A-99A3-4765-9F1C-4480B2F85027}"/>
          </ac:spMkLst>
        </pc:spChg>
        <pc:spChg chg="add">
          <ac:chgData name="Sarah Gothard" userId="0e53f415fda5f162" providerId="LiveId" clId="{F0B8604C-0F8F-4AB6-8BCC-8C46E241B40B}" dt="2019-09-29T18:46:34.672" v="1" actId="26606"/>
          <ac:spMkLst>
            <pc:docMk/>
            <pc:sldMk cId="2597010153" sldId="258"/>
            <ac:spMk id="11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34.672" v="1" actId="26606"/>
          <ac:spMkLst>
            <pc:docMk/>
            <pc:sldMk cId="2597010153" sldId="258"/>
            <ac:spMk id="15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34.672" v="1" actId="26606"/>
          <ac:picMkLst>
            <pc:docMk/>
            <pc:sldMk cId="2597010153" sldId="258"/>
            <ac:picMk id="4" creationId="{51F55204-A3E4-4EF2-A49C-8A1B5516A024}"/>
          </ac:picMkLst>
        </pc:picChg>
        <pc:picChg chg="add">
          <ac:chgData name="Sarah Gothard" userId="0e53f415fda5f162" providerId="LiveId" clId="{F0B8604C-0F8F-4AB6-8BCC-8C46E241B40B}" dt="2019-09-29T18:46:34.672" v="1" actId="26606"/>
          <ac:picMkLst>
            <pc:docMk/>
            <pc:sldMk cId="2597010153" sldId="258"/>
            <ac:picMk id="9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34.672" v="1" actId="26606"/>
          <ac:picMkLst>
            <pc:docMk/>
            <pc:sldMk cId="2597010153" sldId="258"/>
            <ac:picMk id="13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F0B8604C-0F8F-4AB6-8BCC-8C46E241B40B}" dt="2019-09-29T18:46:40.656" v="6" actId="26606"/>
        <pc:sldMkLst>
          <pc:docMk/>
          <pc:sldMk cId="2307493871" sldId="259"/>
        </pc:sldMkLst>
        <pc:spChg chg="mod ord">
          <ac:chgData name="Sarah Gothard" userId="0e53f415fda5f162" providerId="LiveId" clId="{F0B8604C-0F8F-4AB6-8BCC-8C46E241B40B}" dt="2019-09-29T18:46:40.656" v="6" actId="26606"/>
          <ac:spMkLst>
            <pc:docMk/>
            <pc:sldMk cId="2307493871" sldId="259"/>
            <ac:spMk id="2" creationId="{26195007-48B5-4720-883A-56722F2EA6B9}"/>
          </ac:spMkLst>
        </pc:spChg>
        <pc:spChg chg="add del">
          <ac:chgData name="Sarah Gothard" userId="0e53f415fda5f162" providerId="LiveId" clId="{F0B8604C-0F8F-4AB6-8BCC-8C46E241B40B}" dt="2019-09-29T18:46:39.321" v="3" actId="26606"/>
          <ac:spMkLst>
            <pc:docMk/>
            <pc:sldMk cId="2307493871" sldId="259"/>
            <ac:spMk id="11" creationId="{F8C668FA-2417-47B5-B454-2D55FC17FF7A}"/>
          </ac:spMkLst>
        </pc:spChg>
        <pc:spChg chg="add del">
          <ac:chgData name="Sarah Gothard" userId="0e53f415fda5f162" providerId="LiveId" clId="{F0B8604C-0F8F-4AB6-8BCC-8C46E241B40B}" dt="2019-09-29T18:46:39.321" v="3" actId="26606"/>
          <ac:spMkLst>
            <pc:docMk/>
            <pc:sldMk cId="2307493871" sldId="259"/>
            <ac:spMk id="15" creationId="{2B4CDDF6-55C3-415A-8D8B-7E03C3D616FC}"/>
          </ac:spMkLst>
        </pc:spChg>
        <pc:spChg chg="add del">
          <ac:chgData name="Sarah Gothard" userId="0e53f415fda5f162" providerId="LiveId" clId="{F0B8604C-0F8F-4AB6-8BCC-8C46E241B40B}" dt="2019-09-29T18:46:40.615" v="5" actId="26606"/>
          <ac:spMkLst>
            <pc:docMk/>
            <pc:sldMk cId="2307493871" sldId="259"/>
            <ac:spMk id="18" creationId="{E0E174D7-A74C-4845-B4E2-D161F9C68F73}"/>
          </ac:spMkLst>
        </pc:spChg>
        <pc:spChg chg="add del">
          <ac:chgData name="Sarah Gothard" userId="0e53f415fda5f162" providerId="LiveId" clId="{F0B8604C-0F8F-4AB6-8BCC-8C46E241B40B}" dt="2019-09-29T18:46:40.615" v="5" actId="26606"/>
          <ac:spMkLst>
            <pc:docMk/>
            <pc:sldMk cId="2307493871" sldId="259"/>
            <ac:spMk id="19" creationId="{512F2985-810C-4ABC-9993-5D7821EE76B6}"/>
          </ac:spMkLst>
        </pc:spChg>
        <pc:spChg chg="add">
          <ac:chgData name="Sarah Gothard" userId="0e53f415fda5f162" providerId="LiveId" clId="{F0B8604C-0F8F-4AB6-8BCC-8C46E241B40B}" dt="2019-09-29T18:46:40.656" v="6" actId="26606"/>
          <ac:spMkLst>
            <pc:docMk/>
            <pc:sldMk cId="2307493871" sldId="259"/>
            <ac:spMk id="22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40.656" v="6" actId="26606"/>
          <ac:spMkLst>
            <pc:docMk/>
            <pc:sldMk cId="2307493871" sldId="259"/>
            <ac:spMk id="24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40.656" v="6" actId="26606"/>
          <ac:picMkLst>
            <pc:docMk/>
            <pc:sldMk cId="2307493871" sldId="259"/>
            <ac:picMk id="4" creationId="{B846196C-CA6D-4411-9B27-8F899A5A90D4}"/>
          </ac:picMkLst>
        </pc:picChg>
        <pc:picChg chg="add del">
          <ac:chgData name="Sarah Gothard" userId="0e53f415fda5f162" providerId="LiveId" clId="{F0B8604C-0F8F-4AB6-8BCC-8C46E241B40B}" dt="2019-09-29T18:46:39.321" v="3" actId="26606"/>
          <ac:picMkLst>
            <pc:docMk/>
            <pc:sldMk cId="2307493871" sldId="259"/>
            <ac:picMk id="9" creationId="{5C819037-A607-4A7B-ADF1-B04516199C89}"/>
          </ac:picMkLst>
        </pc:picChg>
        <pc:picChg chg="add del">
          <ac:chgData name="Sarah Gothard" userId="0e53f415fda5f162" providerId="LiveId" clId="{F0B8604C-0F8F-4AB6-8BCC-8C46E241B40B}" dt="2019-09-29T18:46:39.321" v="3" actId="26606"/>
          <ac:picMkLst>
            <pc:docMk/>
            <pc:sldMk cId="2307493871" sldId="259"/>
            <ac:picMk id="13" creationId="{97FEBA57-8992-46BB-BCF0-5A83FE8E01E8}"/>
          </ac:picMkLst>
        </pc:picChg>
        <pc:picChg chg="add del">
          <ac:chgData name="Sarah Gothard" userId="0e53f415fda5f162" providerId="LiveId" clId="{F0B8604C-0F8F-4AB6-8BCC-8C46E241B40B}" dt="2019-09-29T18:46:40.615" v="5" actId="26606"/>
          <ac:picMkLst>
            <pc:docMk/>
            <pc:sldMk cId="2307493871" sldId="259"/>
            <ac:picMk id="17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40.656" v="6" actId="26606"/>
          <ac:picMkLst>
            <pc:docMk/>
            <pc:sldMk cId="2307493871" sldId="259"/>
            <ac:picMk id="21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40.656" v="6" actId="26606"/>
          <ac:picMkLst>
            <pc:docMk/>
            <pc:sldMk cId="2307493871" sldId="259"/>
            <ac:picMk id="23" creationId="{97FEBA57-8992-46BB-BCF0-5A83FE8E01E8}"/>
          </ac:picMkLst>
        </pc:picChg>
      </pc:sldChg>
      <pc:sldChg chg="addSp modSp mod setBg setClrOvrMap">
        <pc:chgData name="Sarah Gothard" userId="0e53f415fda5f162" providerId="LiveId" clId="{F0B8604C-0F8F-4AB6-8BCC-8C46E241B40B}" dt="2019-09-29T18:46:43.635" v="7" actId="26606"/>
        <pc:sldMkLst>
          <pc:docMk/>
          <pc:sldMk cId="99112578" sldId="260"/>
        </pc:sldMkLst>
        <pc:spChg chg="mod ord">
          <ac:chgData name="Sarah Gothard" userId="0e53f415fda5f162" providerId="LiveId" clId="{F0B8604C-0F8F-4AB6-8BCC-8C46E241B40B}" dt="2019-09-29T18:46:43.635" v="7" actId="26606"/>
          <ac:spMkLst>
            <pc:docMk/>
            <pc:sldMk cId="99112578" sldId="260"/>
            <ac:spMk id="2" creationId="{B536C812-3273-4477-938B-82D5D3E026C8}"/>
          </ac:spMkLst>
        </pc:spChg>
        <pc:spChg chg="add">
          <ac:chgData name="Sarah Gothard" userId="0e53f415fda5f162" providerId="LiveId" clId="{F0B8604C-0F8F-4AB6-8BCC-8C46E241B40B}" dt="2019-09-29T18:46:43.635" v="7" actId="26606"/>
          <ac:spMkLst>
            <pc:docMk/>
            <pc:sldMk cId="99112578" sldId="260"/>
            <ac:spMk id="11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43.635" v="7" actId="26606"/>
          <ac:spMkLst>
            <pc:docMk/>
            <pc:sldMk cId="99112578" sldId="260"/>
            <ac:spMk id="15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43.635" v="7" actId="26606"/>
          <ac:picMkLst>
            <pc:docMk/>
            <pc:sldMk cId="99112578" sldId="260"/>
            <ac:picMk id="4" creationId="{B5C36A1E-A5CC-4619-B02B-26D2C22838F9}"/>
          </ac:picMkLst>
        </pc:picChg>
        <pc:picChg chg="add">
          <ac:chgData name="Sarah Gothard" userId="0e53f415fda5f162" providerId="LiveId" clId="{F0B8604C-0F8F-4AB6-8BCC-8C46E241B40B}" dt="2019-09-29T18:46:43.635" v="7" actId="26606"/>
          <ac:picMkLst>
            <pc:docMk/>
            <pc:sldMk cId="99112578" sldId="260"/>
            <ac:picMk id="9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43.635" v="7" actId="26606"/>
          <ac:picMkLst>
            <pc:docMk/>
            <pc:sldMk cId="99112578" sldId="260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F0B8604C-0F8F-4AB6-8BCC-8C46E241B40B}" dt="2019-09-29T18:46:46.322" v="8" actId="26606"/>
        <pc:sldMkLst>
          <pc:docMk/>
          <pc:sldMk cId="2256816897" sldId="261"/>
        </pc:sldMkLst>
        <pc:spChg chg="mod ord">
          <ac:chgData name="Sarah Gothard" userId="0e53f415fda5f162" providerId="LiveId" clId="{F0B8604C-0F8F-4AB6-8BCC-8C46E241B40B}" dt="2019-09-29T18:46:46.322" v="8" actId="26606"/>
          <ac:spMkLst>
            <pc:docMk/>
            <pc:sldMk cId="2256816897" sldId="261"/>
            <ac:spMk id="2" creationId="{91877584-87A8-4E42-B125-4FBFB7636D93}"/>
          </ac:spMkLst>
        </pc:spChg>
        <pc:spChg chg="add">
          <ac:chgData name="Sarah Gothard" userId="0e53f415fda5f162" providerId="LiveId" clId="{F0B8604C-0F8F-4AB6-8BCC-8C46E241B40B}" dt="2019-09-29T18:46:46.322" v="8" actId="26606"/>
          <ac:spMkLst>
            <pc:docMk/>
            <pc:sldMk cId="2256816897" sldId="261"/>
            <ac:spMk id="11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46.322" v="8" actId="26606"/>
          <ac:spMkLst>
            <pc:docMk/>
            <pc:sldMk cId="2256816897" sldId="261"/>
            <ac:spMk id="15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46.322" v="8" actId="26606"/>
          <ac:picMkLst>
            <pc:docMk/>
            <pc:sldMk cId="2256816897" sldId="261"/>
            <ac:picMk id="4" creationId="{77B1A551-B5CC-479F-80D9-FA03106CC694}"/>
          </ac:picMkLst>
        </pc:picChg>
        <pc:picChg chg="add">
          <ac:chgData name="Sarah Gothard" userId="0e53f415fda5f162" providerId="LiveId" clId="{F0B8604C-0F8F-4AB6-8BCC-8C46E241B40B}" dt="2019-09-29T18:46:46.322" v="8" actId="26606"/>
          <ac:picMkLst>
            <pc:docMk/>
            <pc:sldMk cId="2256816897" sldId="261"/>
            <ac:picMk id="9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46.322" v="8" actId="26606"/>
          <ac:picMkLst>
            <pc:docMk/>
            <pc:sldMk cId="2256816897" sldId="261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F0B8604C-0F8F-4AB6-8BCC-8C46E241B40B}" dt="2019-09-29T18:46:48.905" v="9" actId="26606"/>
        <pc:sldMkLst>
          <pc:docMk/>
          <pc:sldMk cId="3365271590" sldId="262"/>
        </pc:sldMkLst>
        <pc:spChg chg="mod ord">
          <ac:chgData name="Sarah Gothard" userId="0e53f415fda5f162" providerId="LiveId" clId="{F0B8604C-0F8F-4AB6-8BCC-8C46E241B40B}" dt="2019-09-29T18:46:48.905" v="9" actId="26606"/>
          <ac:spMkLst>
            <pc:docMk/>
            <pc:sldMk cId="3365271590" sldId="262"/>
            <ac:spMk id="2" creationId="{7185184E-7AD3-43C5-A93F-F64261C9DFF2}"/>
          </ac:spMkLst>
        </pc:spChg>
        <pc:spChg chg="add">
          <ac:chgData name="Sarah Gothard" userId="0e53f415fda5f162" providerId="LiveId" clId="{F0B8604C-0F8F-4AB6-8BCC-8C46E241B40B}" dt="2019-09-29T18:46:48.905" v="9" actId="26606"/>
          <ac:spMkLst>
            <pc:docMk/>
            <pc:sldMk cId="3365271590" sldId="262"/>
            <ac:spMk id="11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48.905" v="9" actId="26606"/>
          <ac:spMkLst>
            <pc:docMk/>
            <pc:sldMk cId="3365271590" sldId="262"/>
            <ac:spMk id="15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48.905" v="9" actId="26606"/>
          <ac:picMkLst>
            <pc:docMk/>
            <pc:sldMk cId="3365271590" sldId="262"/>
            <ac:picMk id="4" creationId="{66F87432-3147-43D8-BE75-31B16763ACC3}"/>
          </ac:picMkLst>
        </pc:picChg>
        <pc:picChg chg="add">
          <ac:chgData name="Sarah Gothard" userId="0e53f415fda5f162" providerId="LiveId" clId="{F0B8604C-0F8F-4AB6-8BCC-8C46E241B40B}" dt="2019-09-29T18:46:48.905" v="9" actId="26606"/>
          <ac:picMkLst>
            <pc:docMk/>
            <pc:sldMk cId="3365271590" sldId="262"/>
            <ac:picMk id="9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48.905" v="9" actId="26606"/>
          <ac:picMkLst>
            <pc:docMk/>
            <pc:sldMk cId="3365271590" sldId="262"/>
            <ac:picMk id="13" creationId="{97FEBA57-8992-46BB-BCF0-5A83FE8E01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07D430B-4427-4271-8428-01AD8327A9A5}" type="datetime1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0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44-8601-4752-BE45-8017D3EC1105}" type="datetime1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B7-75F5-47C9-BC06-774F76D158E2}" type="datetime1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D9CA-C307-4E11-93D8-1F6851111E8B}" type="datetime1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197E-97A3-4840-8403-CF4BD5DA1AE5}" type="datetime1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1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0547-5AAB-4386-89A6-6C736AC3E2F0}" type="datetime1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201A-4F2B-4E74-8102-53CDD1813496}" type="datetime1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5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500-86BA-40AD-97F1-DE1B08A71D00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8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9D2A-1DA4-478F-8DD0-11D76C9A14EF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04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E567-107A-4BED-9F97-527D0A8A079B}" type="datetime1">
              <a:rPr lang="en-US" smtClean="0"/>
              <a:t>5/18/2025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87983" y="6571616"/>
            <a:ext cx="7827659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65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259B-E43D-4972-8BC7-BF297A487C41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E1A8-2866-49FB-AB09-ADA97D95A1EA}" type="datetime1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0916-4C1D-459B-8044-2E409C6F5584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970D-CEA4-41FE-AC74-B27299E16C17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2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5BBA-8162-44C7-A8CA-56AC7EC50388}" type="datetime1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6D28-6ED5-4597-AB70-2172FD1D4D24}" type="datetime1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682D-2D37-4714-9DEF-6AC846787BED}" type="datetime1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204D-E353-4DEE-A8C3-5AD9BBCBB250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9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9A4-0F42-43EA-B5F1-0F7BABF920B3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7259A9-6F27-4EA7-82AC-D7A244F2B704}" type="datetime1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5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3806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80FF8A4-81B1-474E-820E-05F233C51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19050" cap="sq" cmpd="sng">
            <a:solidFill>
              <a:schemeClr val="accent1">
                <a:shade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53790-F3ED-4A97-A0EE-55CBEAD3D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" y="2459547"/>
            <a:ext cx="10586507" cy="19320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DAC2E-3A05-81DA-E4B7-BEC4DF30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1610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55204-A3E4-4EF2-A49C-8A1B5516A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8724-E46B-0C80-2320-79240EA1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10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6196C-CA6D-4411-9B27-8F899A5A9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8" y="-1"/>
            <a:ext cx="12145926" cy="686244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C1B79-487F-2CAB-067D-50CE57A7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9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36A1E-A5CC-4619-B02B-26D2C2283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847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89B0D-B1EF-21A9-953F-EBB4DB2C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1A551-B5CC-479F-80D9-FA03106CC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EF022-2B5B-76A8-84AD-FC8FEEAF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16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9C201E-E529-A07A-DD82-9C3192DB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8089B-02AD-E389-2B2A-697CAA37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2"/>
            <a:ext cx="12192000" cy="66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5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D7D538-DF26-0E7A-76B4-0314AE201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"/>
            <a:ext cx="12192000" cy="676656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4B39AD-9FD7-4D0D-A9CC-D8FEAFB4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71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2019-09-29T18:46:48Z</dcterms:created>
  <dcterms:modified xsi:type="dcterms:W3CDTF">2025-05-18T11:45:09Z</dcterms:modified>
</cp:coreProperties>
</file>