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2"/>
  </p:notesMasterIdLst>
  <p:handoutMasterIdLst>
    <p:handoutMasterId r:id="rId13"/>
  </p:handoutMasterIdLst>
  <p:sldIdLst>
    <p:sldId id="276" r:id="rId2"/>
    <p:sldId id="277" r:id="rId3"/>
    <p:sldId id="280" r:id="rId4"/>
    <p:sldId id="283" r:id="rId5"/>
    <p:sldId id="278" r:id="rId6"/>
    <p:sldId id="285" r:id="rId7"/>
    <p:sldId id="286" r:id="rId8"/>
    <p:sldId id="279" r:id="rId9"/>
    <p:sldId id="288" r:id="rId10"/>
    <p:sldId id="29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8BAB76-380C-4A07-867C-2B0DC74F95F5}" v="51" dt="2019-10-25T19:45:22.716"/>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91" autoAdjust="0"/>
    <p:restoredTop sz="91344" autoAdjust="0"/>
  </p:normalViewPr>
  <p:slideViewPr>
    <p:cSldViewPr snapToGrid="0" showGuides="1">
      <p:cViewPr varScale="1">
        <p:scale>
          <a:sx n="66" d="100"/>
          <a:sy n="66" d="100"/>
        </p:scale>
        <p:origin x="930" y="6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4E3ADE6C-863F-4608-9E9B-CEF1EAF645F3}"/>
    <pc:docChg chg="undo custSel mod addSld delSld modSld modMainMaster">
      <pc:chgData name="Sarah Gothard" userId="0e53f415fda5f162" providerId="LiveId" clId="{4E3ADE6C-863F-4608-9E9B-CEF1EAF645F3}" dt="2019-10-22T19:07:15.177" v="76" actId="478"/>
      <pc:docMkLst>
        <pc:docMk/>
      </pc:docMkLst>
      <pc:sldChg chg="addSp delSp modSp add del">
        <pc:chgData name="Sarah Gothard" userId="0e53f415fda5f162" providerId="LiveId" clId="{4E3ADE6C-863F-4608-9E9B-CEF1EAF645F3}" dt="2019-10-22T18:59:57.640" v="35" actId="26606"/>
        <pc:sldMkLst>
          <pc:docMk/>
          <pc:sldMk cId="1637270273" sldId="276"/>
        </pc:sldMkLst>
        <pc:spChg chg="mod ord">
          <ac:chgData name="Sarah Gothard" userId="0e53f415fda5f162" providerId="LiveId" clId="{4E3ADE6C-863F-4608-9E9B-CEF1EAF645F3}" dt="2019-10-22T18:59:57.640" v="35" actId="26606"/>
          <ac:spMkLst>
            <pc:docMk/>
            <pc:sldMk cId="1637270273" sldId="276"/>
            <ac:spMk id="10" creationId="{29722161-C651-4C99-A514-D37E95F14AB5}"/>
          </ac:spMkLst>
        </pc:spChg>
        <pc:spChg chg="del">
          <ac:chgData name="Sarah Gothard" userId="0e53f415fda5f162" providerId="LiveId" clId="{4E3ADE6C-863F-4608-9E9B-CEF1EAF645F3}" dt="2019-10-22T18:59:57.640" v="35" actId="26606"/>
          <ac:spMkLst>
            <pc:docMk/>
            <pc:sldMk cId="1637270273" sldId="276"/>
            <ac:spMk id="15" creationId="{32BC26D8-82FB-445E-AA49-62A77D7C1EE0}"/>
          </ac:spMkLst>
        </pc:spChg>
        <pc:spChg chg="del">
          <ac:chgData name="Sarah Gothard" userId="0e53f415fda5f162" providerId="LiveId" clId="{4E3ADE6C-863F-4608-9E9B-CEF1EAF645F3}" dt="2019-10-22T18:59:57.640" v="35" actId="26606"/>
          <ac:spMkLst>
            <pc:docMk/>
            <pc:sldMk cId="1637270273" sldId="276"/>
            <ac:spMk id="17" creationId="{CB44330D-EA18-4254-AA95-EB49948539B8}"/>
          </ac:spMkLst>
        </pc:spChg>
        <pc:spChg chg="add">
          <ac:chgData name="Sarah Gothard" userId="0e53f415fda5f162" providerId="LiveId" clId="{4E3ADE6C-863F-4608-9E9B-CEF1EAF645F3}" dt="2019-10-22T18:59:57.640" v="35" actId="26606"/>
          <ac:spMkLst>
            <pc:docMk/>
            <pc:sldMk cId="1637270273" sldId="276"/>
            <ac:spMk id="22" creationId="{32BC26D8-82FB-445E-AA49-62A77D7C1EE0}"/>
          </ac:spMkLst>
        </pc:spChg>
        <pc:spChg chg="add">
          <ac:chgData name="Sarah Gothard" userId="0e53f415fda5f162" providerId="LiveId" clId="{4E3ADE6C-863F-4608-9E9B-CEF1EAF645F3}" dt="2019-10-22T18:59:57.640" v="35" actId="26606"/>
          <ac:spMkLst>
            <pc:docMk/>
            <pc:sldMk cId="1637270273" sldId="276"/>
            <ac:spMk id="24" creationId="{CB44330D-EA18-4254-AA95-EB49948539B8}"/>
          </ac:spMkLst>
        </pc:spChg>
        <pc:picChg chg="del">
          <ac:chgData name="Sarah Gothard" userId="0e53f415fda5f162" providerId="LiveId" clId="{4E3ADE6C-863F-4608-9E9B-CEF1EAF645F3}" dt="2019-10-22T18:58:41.002" v="18" actId="478"/>
          <ac:picMkLst>
            <pc:docMk/>
            <pc:sldMk cId="1637270273" sldId="276"/>
            <ac:picMk id="2" creationId="{931F75FD-FE57-49E5-8E99-152EDF6DA4D3}"/>
          </ac:picMkLst>
        </pc:picChg>
        <pc:picChg chg="add mod">
          <ac:chgData name="Sarah Gothard" userId="0e53f415fda5f162" providerId="LiveId" clId="{4E3ADE6C-863F-4608-9E9B-CEF1EAF645F3}" dt="2019-10-22T18:59:57.640" v="35" actId="26606"/>
          <ac:picMkLst>
            <pc:docMk/>
            <pc:sldMk cId="1637270273" sldId="276"/>
            <ac:picMk id="3" creationId="{715E6853-9737-4688-97B6-94A57AE113C2}"/>
          </ac:picMkLst>
        </pc:picChg>
      </pc:sldChg>
      <pc:sldChg chg="addSp delSp modSp add mod setBg">
        <pc:chgData name="Sarah Gothard" userId="0e53f415fda5f162" providerId="LiveId" clId="{4E3ADE6C-863F-4608-9E9B-CEF1EAF645F3}" dt="2019-10-22T19:04:07.259" v="43" actId="26606"/>
        <pc:sldMkLst>
          <pc:docMk/>
          <pc:sldMk cId="2157233802" sldId="277"/>
        </pc:sldMkLst>
        <pc:spChg chg="del">
          <ac:chgData name="Sarah Gothard" userId="0e53f415fda5f162" providerId="LiveId" clId="{4E3ADE6C-863F-4608-9E9B-CEF1EAF645F3}" dt="2019-10-22T18:59:20.369" v="30" actId="478"/>
          <ac:spMkLst>
            <pc:docMk/>
            <pc:sldMk cId="2157233802" sldId="277"/>
            <ac:spMk id="2" creationId="{928A6E0B-7334-435E-BF27-54D3696BEBE2}"/>
          </ac:spMkLst>
        </pc:spChg>
        <pc:spChg chg="del">
          <ac:chgData name="Sarah Gothard" userId="0e53f415fda5f162" providerId="LiveId" clId="{4E3ADE6C-863F-4608-9E9B-CEF1EAF645F3}" dt="2019-10-22T18:59:23.162" v="31" actId="478"/>
          <ac:spMkLst>
            <pc:docMk/>
            <pc:sldMk cId="2157233802" sldId="277"/>
            <ac:spMk id="3" creationId="{CCB6B9D6-1BCA-44FD-B556-B6C80B6D1E26}"/>
          </ac:spMkLst>
        </pc:spChg>
        <pc:spChg chg="mod ord">
          <ac:chgData name="Sarah Gothard" userId="0e53f415fda5f162" providerId="LiveId" clId="{4E3ADE6C-863F-4608-9E9B-CEF1EAF645F3}" dt="2019-10-22T19:04:07.259" v="43" actId="26606"/>
          <ac:spMkLst>
            <pc:docMk/>
            <pc:sldMk cId="2157233802" sldId="277"/>
            <ac:spMk id="4" creationId="{D485879D-8977-486B-B1F2-AD62C8579CFF}"/>
          </ac:spMkLst>
        </pc:spChg>
        <pc:spChg chg="add">
          <ac:chgData name="Sarah Gothard" userId="0e53f415fda5f162" providerId="LiveId" clId="{4E3ADE6C-863F-4608-9E9B-CEF1EAF645F3}" dt="2019-10-22T19:04:07.259" v="43" actId="26606"/>
          <ac:spMkLst>
            <pc:docMk/>
            <pc:sldMk cId="2157233802" sldId="277"/>
            <ac:spMk id="14" creationId="{32BC26D8-82FB-445E-AA49-62A77D7C1EE0}"/>
          </ac:spMkLst>
        </pc:spChg>
        <pc:spChg chg="add">
          <ac:chgData name="Sarah Gothard" userId="0e53f415fda5f162" providerId="LiveId" clId="{4E3ADE6C-863F-4608-9E9B-CEF1EAF645F3}" dt="2019-10-22T19:04:07.259" v="43" actId="26606"/>
          <ac:spMkLst>
            <pc:docMk/>
            <pc:sldMk cId="2157233802" sldId="277"/>
            <ac:spMk id="16" creationId="{CB44330D-EA18-4254-AA95-EB49948539B8}"/>
          </ac:spMkLst>
        </pc:spChg>
        <pc:picChg chg="add del">
          <ac:chgData name="Sarah Gothard" userId="0e53f415fda5f162" providerId="LiveId" clId="{4E3ADE6C-863F-4608-9E9B-CEF1EAF645F3}" dt="2019-10-22T18:59:53.932" v="33"/>
          <ac:picMkLst>
            <pc:docMk/>
            <pc:sldMk cId="2157233802" sldId="277"/>
            <ac:picMk id="5" creationId="{940D330A-1F97-4620-841C-37493290DE9A}"/>
          </ac:picMkLst>
        </pc:picChg>
        <pc:picChg chg="add del">
          <ac:chgData name="Sarah Gothard" userId="0e53f415fda5f162" providerId="LiveId" clId="{4E3ADE6C-863F-4608-9E9B-CEF1EAF645F3}" dt="2019-10-22T19:02:21.607" v="37"/>
          <ac:picMkLst>
            <pc:docMk/>
            <pc:sldMk cId="2157233802" sldId="277"/>
            <ac:picMk id="6" creationId="{23A0CE5E-97CD-403E-8EF6-A26BA9A6E5FD}"/>
          </ac:picMkLst>
        </pc:picChg>
        <pc:picChg chg="add del">
          <ac:chgData name="Sarah Gothard" userId="0e53f415fda5f162" providerId="LiveId" clId="{4E3ADE6C-863F-4608-9E9B-CEF1EAF645F3}" dt="2019-10-22T19:03:32.771" v="39" actId="478"/>
          <ac:picMkLst>
            <pc:docMk/>
            <pc:sldMk cId="2157233802" sldId="277"/>
            <ac:picMk id="7" creationId="{29508649-EAC2-4B21-96BF-5E81F1CC22A2}"/>
          </ac:picMkLst>
        </pc:picChg>
        <pc:picChg chg="add del">
          <ac:chgData name="Sarah Gothard" userId="0e53f415fda5f162" providerId="LiveId" clId="{4E3ADE6C-863F-4608-9E9B-CEF1EAF645F3}" dt="2019-10-22T19:04:04.893" v="41" actId="478"/>
          <ac:picMkLst>
            <pc:docMk/>
            <pc:sldMk cId="2157233802" sldId="277"/>
            <ac:picMk id="8" creationId="{7E4C8648-0C01-4F82-92B3-2B601AE98602}"/>
          </ac:picMkLst>
        </pc:picChg>
        <pc:picChg chg="add mod">
          <ac:chgData name="Sarah Gothard" userId="0e53f415fda5f162" providerId="LiveId" clId="{4E3ADE6C-863F-4608-9E9B-CEF1EAF645F3}" dt="2019-10-22T19:04:07.259" v="43" actId="26606"/>
          <ac:picMkLst>
            <pc:docMk/>
            <pc:sldMk cId="2157233802" sldId="277"/>
            <ac:picMk id="9" creationId="{D8208AA2-F6D3-4BC3-B37F-CD8A77944C56}"/>
          </ac:picMkLst>
        </pc:picChg>
      </pc:sldChg>
      <pc:sldChg chg="addSp delSp modSp add mod setBg">
        <pc:chgData name="Sarah Gothard" userId="0e53f415fda5f162" providerId="LiveId" clId="{4E3ADE6C-863F-4608-9E9B-CEF1EAF645F3}" dt="2019-10-22T19:05:26.338" v="48" actId="26606"/>
        <pc:sldMkLst>
          <pc:docMk/>
          <pc:sldMk cId="2568126641" sldId="278"/>
        </pc:sldMkLst>
        <pc:spChg chg="del">
          <ac:chgData name="Sarah Gothard" userId="0e53f415fda5f162" providerId="LiveId" clId="{4E3ADE6C-863F-4608-9E9B-CEF1EAF645F3}" dt="2019-10-22T19:05:23.667" v="46" actId="478"/>
          <ac:spMkLst>
            <pc:docMk/>
            <pc:sldMk cId="2568126641" sldId="278"/>
            <ac:spMk id="2" creationId="{F0781ABD-EB24-4AB7-8925-1277B0D5F5CD}"/>
          </ac:spMkLst>
        </pc:spChg>
        <pc:spChg chg="del">
          <ac:chgData name="Sarah Gothard" userId="0e53f415fda5f162" providerId="LiveId" clId="{4E3ADE6C-863F-4608-9E9B-CEF1EAF645F3}" dt="2019-10-22T19:05:22.725" v="45" actId="478"/>
          <ac:spMkLst>
            <pc:docMk/>
            <pc:sldMk cId="2568126641" sldId="278"/>
            <ac:spMk id="3" creationId="{C284BC06-EB72-41F7-8E26-FEFEC009885A}"/>
          </ac:spMkLst>
        </pc:spChg>
        <pc:spChg chg="mod ord">
          <ac:chgData name="Sarah Gothard" userId="0e53f415fda5f162" providerId="LiveId" clId="{4E3ADE6C-863F-4608-9E9B-CEF1EAF645F3}" dt="2019-10-22T19:05:26.338" v="48" actId="26606"/>
          <ac:spMkLst>
            <pc:docMk/>
            <pc:sldMk cId="2568126641" sldId="278"/>
            <ac:spMk id="4" creationId="{C20BA2FE-B039-4D9E-97D0-91A4A07A0F35}"/>
          </ac:spMkLst>
        </pc:spChg>
        <pc:spChg chg="add">
          <ac:chgData name="Sarah Gothard" userId="0e53f415fda5f162" providerId="LiveId" clId="{4E3ADE6C-863F-4608-9E9B-CEF1EAF645F3}" dt="2019-10-22T19:05:26.338" v="48" actId="26606"/>
          <ac:spMkLst>
            <pc:docMk/>
            <pc:sldMk cId="2568126641" sldId="278"/>
            <ac:spMk id="10" creationId="{32BC26D8-82FB-445E-AA49-62A77D7C1EE0}"/>
          </ac:spMkLst>
        </pc:spChg>
        <pc:spChg chg="add">
          <ac:chgData name="Sarah Gothard" userId="0e53f415fda5f162" providerId="LiveId" clId="{4E3ADE6C-863F-4608-9E9B-CEF1EAF645F3}" dt="2019-10-22T19:05:26.338" v="48" actId="26606"/>
          <ac:spMkLst>
            <pc:docMk/>
            <pc:sldMk cId="2568126641" sldId="278"/>
            <ac:spMk id="12" creationId="{CB44330D-EA18-4254-AA95-EB49948539B8}"/>
          </ac:spMkLst>
        </pc:spChg>
        <pc:picChg chg="add mod">
          <ac:chgData name="Sarah Gothard" userId="0e53f415fda5f162" providerId="LiveId" clId="{4E3ADE6C-863F-4608-9E9B-CEF1EAF645F3}" dt="2019-10-22T19:05:26.338" v="48" actId="26606"/>
          <ac:picMkLst>
            <pc:docMk/>
            <pc:sldMk cId="2568126641" sldId="278"/>
            <ac:picMk id="5" creationId="{D293E3BC-AB1C-4673-8A61-79FDC923C25F}"/>
          </ac:picMkLst>
        </pc:picChg>
      </pc:sldChg>
      <pc:sldChg chg="addSp delSp modSp add mod setBg">
        <pc:chgData name="Sarah Gothard" userId="0e53f415fda5f162" providerId="LiveId" clId="{4E3ADE6C-863F-4608-9E9B-CEF1EAF645F3}" dt="2019-10-22T19:06:21.376" v="53" actId="26606"/>
        <pc:sldMkLst>
          <pc:docMk/>
          <pc:sldMk cId="3039666639" sldId="279"/>
        </pc:sldMkLst>
        <pc:spChg chg="del">
          <ac:chgData name="Sarah Gothard" userId="0e53f415fda5f162" providerId="LiveId" clId="{4E3ADE6C-863F-4608-9E9B-CEF1EAF645F3}" dt="2019-10-22T19:06:19.543" v="51" actId="478"/>
          <ac:spMkLst>
            <pc:docMk/>
            <pc:sldMk cId="3039666639" sldId="279"/>
            <ac:spMk id="2" creationId="{0CE03697-E86C-4777-B126-2E761078237C}"/>
          </ac:spMkLst>
        </pc:spChg>
        <pc:spChg chg="del">
          <ac:chgData name="Sarah Gothard" userId="0e53f415fda5f162" providerId="LiveId" clId="{4E3ADE6C-863F-4608-9E9B-CEF1EAF645F3}" dt="2019-10-22T19:06:18.587" v="50" actId="478"/>
          <ac:spMkLst>
            <pc:docMk/>
            <pc:sldMk cId="3039666639" sldId="279"/>
            <ac:spMk id="3" creationId="{36DE9462-DD2F-4DA3-9E1F-18268209CCB5}"/>
          </ac:spMkLst>
        </pc:spChg>
        <pc:spChg chg="mod ord">
          <ac:chgData name="Sarah Gothard" userId="0e53f415fda5f162" providerId="LiveId" clId="{4E3ADE6C-863F-4608-9E9B-CEF1EAF645F3}" dt="2019-10-22T19:06:21.376" v="53" actId="26606"/>
          <ac:spMkLst>
            <pc:docMk/>
            <pc:sldMk cId="3039666639" sldId="279"/>
            <ac:spMk id="4" creationId="{5D327E80-7A1E-4555-AB79-5E46DEF70D95}"/>
          </ac:spMkLst>
        </pc:spChg>
        <pc:spChg chg="add">
          <ac:chgData name="Sarah Gothard" userId="0e53f415fda5f162" providerId="LiveId" clId="{4E3ADE6C-863F-4608-9E9B-CEF1EAF645F3}" dt="2019-10-22T19:06:21.376" v="53" actId="26606"/>
          <ac:spMkLst>
            <pc:docMk/>
            <pc:sldMk cId="3039666639" sldId="279"/>
            <ac:spMk id="10" creationId="{32BC26D8-82FB-445E-AA49-62A77D7C1EE0}"/>
          </ac:spMkLst>
        </pc:spChg>
        <pc:spChg chg="add">
          <ac:chgData name="Sarah Gothard" userId="0e53f415fda5f162" providerId="LiveId" clId="{4E3ADE6C-863F-4608-9E9B-CEF1EAF645F3}" dt="2019-10-22T19:06:21.376" v="53" actId="26606"/>
          <ac:spMkLst>
            <pc:docMk/>
            <pc:sldMk cId="3039666639" sldId="279"/>
            <ac:spMk id="12" creationId="{CB44330D-EA18-4254-AA95-EB49948539B8}"/>
          </ac:spMkLst>
        </pc:spChg>
        <pc:picChg chg="add mod">
          <ac:chgData name="Sarah Gothard" userId="0e53f415fda5f162" providerId="LiveId" clId="{4E3ADE6C-863F-4608-9E9B-CEF1EAF645F3}" dt="2019-10-22T19:06:21.376" v="53" actId="26606"/>
          <ac:picMkLst>
            <pc:docMk/>
            <pc:sldMk cId="3039666639" sldId="279"/>
            <ac:picMk id="5" creationId="{DF18E100-6298-4BD1-ACC5-4E21AE228803}"/>
          </ac:picMkLst>
        </pc:picChg>
      </pc:sldChg>
      <pc:sldChg chg="delSp add">
        <pc:chgData name="Sarah Gothard" userId="0e53f415fda5f162" providerId="LiveId" clId="{4E3ADE6C-863F-4608-9E9B-CEF1EAF645F3}" dt="2019-10-22T19:07:11.469" v="74" actId="478"/>
        <pc:sldMkLst>
          <pc:docMk/>
          <pc:sldMk cId="3551145476" sldId="280"/>
        </pc:sldMkLst>
        <pc:spChg chg="del">
          <ac:chgData name="Sarah Gothard" userId="0e53f415fda5f162" providerId="LiveId" clId="{4E3ADE6C-863F-4608-9E9B-CEF1EAF645F3}" dt="2019-10-22T19:07:11.469" v="74" actId="478"/>
          <ac:spMkLst>
            <pc:docMk/>
            <pc:sldMk cId="3551145476" sldId="280"/>
            <ac:spMk id="2" creationId="{E33809A6-5D44-472C-A345-4DC8D8315419}"/>
          </ac:spMkLst>
        </pc:spChg>
        <pc:spChg chg="del">
          <ac:chgData name="Sarah Gothard" userId="0e53f415fda5f162" providerId="LiveId" clId="{4E3ADE6C-863F-4608-9E9B-CEF1EAF645F3}" dt="2019-10-22T19:07:10.482" v="73" actId="478"/>
          <ac:spMkLst>
            <pc:docMk/>
            <pc:sldMk cId="3551145476" sldId="280"/>
            <ac:spMk id="3" creationId="{2700DB37-A04E-40FE-84EE-B5E2950E2694}"/>
          </ac:spMkLst>
        </pc:spChg>
      </pc:sldChg>
      <pc:sldChg chg="delSp add">
        <pc:chgData name="Sarah Gothard" userId="0e53f415fda5f162" providerId="LiveId" clId="{4E3ADE6C-863F-4608-9E9B-CEF1EAF645F3}" dt="2019-10-22T19:07:07.615" v="72" actId="478"/>
        <pc:sldMkLst>
          <pc:docMk/>
          <pc:sldMk cId="3367624146" sldId="283"/>
        </pc:sldMkLst>
        <pc:spChg chg="del">
          <ac:chgData name="Sarah Gothard" userId="0e53f415fda5f162" providerId="LiveId" clId="{4E3ADE6C-863F-4608-9E9B-CEF1EAF645F3}" dt="2019-10-22T19:07:07.615" v="72" actId="478"/>
          <ac:spMkLst>
            <pc:docMk/>
            <pc:sldMk cId="3367624146" sldId="283"/>
            <ac:spMk id="2" creationId="{E33809A6-5D44-472C-A345-4DC8D8315419}"/>
          </ac:spMkLst>
        </pc:spChg>
        <pc:spChg chg="del">
          <ac:chgData name="Sarah Gothard" userId="0e53f415fda5f162" providerId="LiveId" clId="{4E3ADE6C-863F-4608-9E9B-CEF1EAF645F3}" dt="2019-10-22T19:07:06.834" v="71" actId="478"/>
          <ac:spMkLst>
            <pc:docMk/>
            <pc:sldMk cId="3367624146" sldId="283"/>
            <ac:spMk id="3" creationId="{2700DB37-A04E-40FE-84EE-B5E2950E2694}"/>
          </ac:spMkLst>
        </pc:spChg>
      </pc:sldChg>
      <pc:sldChg chg="delSp add">
        <pc:chgData name="Sarah Gothard" userId="0e53f415fda5f162" providerId="LiveId" clId="{4E3ADE6C-863F-4608-9E9B-CEF1EAF645F3}" dt="2019-10-22T19:07:15.177" v="76" actId="478"/>
        <pc:sldMkLst>
          <pc:docMk/>
          <pc:sldMk cId="2835257727" sldId="284"/>
        </pc:sldMkLst>
        <pc:spChg chg="del">
          <ac:chgData name="Sarah Gothard" userId="0e53f415fda5f162" providerId="LiveId" clId="{4E3ADE6C-863F-4608-9E9B-CEF1EAF645F3}" dt="2019-10-22T19:07:14.394" v="75" actId="478"/>
          <ac:spMkLst>
            <pc:docMk/>
            <pc:sldMk cId="2835257727" sldId="284"/>
            <ac:spMk id="2" creationId="{E33809A6-5D44-472C-A345-4DC8D8315419}"/>
          </ac:spMkLst>
        </pc:spChg>
        <pc:spChg chg="del">
          <ac:chgData name="Sarah Gothard" userId="0e53f415fda5f162" providerId="LiveId" clId="{4E3ADE6C-863F-4608-9E9B-CEF1EAF645F3}" dt="2019-10-22T19:07:15.177" v="76" actId="478"/>
          <ac:spMkLst>
            <pc:docMk/>
            <pc:sldMk cId="2835257727" sldId="284"/>
            <ac:spMk id="3" creationId="{2700DB37-A04E-40FE-84EE-B5E2950E2694}"/>
          </ac:spMkLst>
        </pc:spChg>
      </pc:sldChg>
      <pc:sldChg chg="delSp add">
        <pc:chgData name="Sarah Gothard" userId="0e53f415fda5f162" providerId="LiveId" clId="{4E3ADE6C-863F-4608-9E9B-CEF1EAF645F3}" dt="2019-10-22T19:06:43.965" v="64" actId="478"/>
        <pc:sldMkLst>
          <pc:docMk/>
          <pc:sldMk cId="3368873391" sldId="285"/>
        </pc:sldMkLst>
        <pc:spChg chg="del">
          <ac:chgData name="Sarah Gothard" userId="0e53f415fda5f162" providerId="LiveId" clId="{4E3ADE6C-863F-4608-9E9B-CEF1EAF645F3}" dt="2019-10-22T19:06:43.965" v="64" actId="478"/>
          <ac:spMkLst>
            <pc:docMk/>
            <pc:sldMk cId="3368873391" sldId="285"/>
            <ac:spMk id="2" creationId="{E33809A6-5D44-472C-A345-4DC8D8315419}"/>
          </ac:spMkLst>
        </pc:spChg>
        <pc:spChg chg="del">
          <ac:chgData name="Sarah Gothard" userId="0e53f415fda5f162" providerId="LiveId" clId="{4E3ADE6C-863F-4608-9E9B-CEF1EAF645F3}" dt="2019-10-22T19:06:42.944" v="63" actId="478"/>
          <ac:spMkLst>
            <pc:docMk/>
            <pc:sldMk cId="3368873391" sldId="285"/>
            <ac:spMk id="3" creationId="{2700DB37-A04E-40FE-84EE-B5E2950E2694}"/>
          </ac:spMkLst>
        </pc:spChg>
      </pc:sldChg>
      <pc:sldChg chg="delSp add">
        <pc:chgData name="Sarah Gothard" userId="0e53f415fda5f162" providerId="LiveId" clId="{4E3ADE6C-863F-4608-9E9B-CEF1EAF645F3}" dt="2019-10-22T19:07:02.795" v="70" actId="478"/>
        <pc:sldMkLst>
          <pc:docMk/>
          <pc:sldMk cId="2564239810" sldId="286"/>
        </pc:sldMkLst>
        <pc:spChg chg="del">
          <ac:chgData name="Sarah Gothard" userId="0e53f415fda5f162" providerId="LiveId" clId="{4E3ADE6C-863F-4608-9E9B-CEF1EAF645F3}" dt="2019-10-22T19:07:01.980" v="69" actId="478"/>
          <ac:spMkLst>
            <pc:docMk/>
            <pc:sldMk cId="2564239810" sldId="286"/>
            <ac:spMk id="2" creationId="{E33809A6-5D44-472C-A345-4DC8D8315419}"/>
          </ac:spMkLst>
        </pc:spChg>
        <pc:spChg chg="del">
          <ac:chgData name="Sarah Gothard" userId="0e53f415fda5f162" providerId="LiveId" clId="{4E3ADE6C-863F-4608-9E9B-CEF1EAF645F3}" dt="2019-10-22T19:07:02.795" v="70" actId="478"/>
          <ac:spMkLst>
            <pc:docMk/>
            <pc:sldMk cId="2564239810" sldId="286"/>
            <ac:spMk id="3" creationId="{2700DB37-A04E-40FE-84EE-B5E2950E2694}"/>
          </ac:spMkLst>
        </pc:spChg>
      </pc:sldChg>
      <pc:sldChg chg="delSp add">
        <pc:chgData name="Sarah Gothard" userId="0e53f415fda5f162" providerId="LiveId" clId="{4E3ADE6C-863F-4608-9E9B-CEF1EAF645F3}" dt="2019-10-22T19:06:49.465" v="66" actId="478"/>
        <pc:sldMkLst>
          <pc:docMk/>
          <pc:sldMk cId="3699402499" sldId="287"/>
        </pc:sldMkLst>
        <pc:spChg chg="del">
          <ac:chgData name="Sarah Gothard" userId="0e53f415fda5f162" providerId="LiveId" clId="{4E3ADE6C-863F-4608-9E9B-CEF1EAF645F3}" dt="2019-10-22T19:06:49.465" v="66" actId="478"/>
          <ac:spMkLst>
            <pc:docMk/>
            <pc:sldMk cId="3699402499" sldId="287"/>
            <ac:spMk id="2" creationId="{E33809A6-5D44-472C-A345-4DC8D8315419}"/>
          </ac:spMkLst>
        </pc:spChg>
        <pc:spChg chg="del">
          <ac:chgData name="Sarah Gothard" userId="0e53f415fda5f162" providerId="LiveId" clId="{4E3ADE6C-863F-4608-9E9B-CEF1EAF645F3}" dt="2019-10-22T19:06:48.426" v="65" actId="478"/>
          <ac:spMkLst>
            <pc:docMk/>
            <pc:sldMk cId="3699402499" sldId="287"/>
            <ac:spMk id="3" creationId="{2700DB37-A04E-40FE-84EE-B5E2950E2694}"/>
          </ac:spMkLst>
        </pc:spChg>
      </pc:sldChg>
      <pc:sldChg chg="add">
        <pc:chgData name="Sarah Gothard" userId="0e53f415fda5f162" providerId="LiveId" clId="{4E3ADE6C-863F-4608-9E9B-CEF1EAF645F3}" dt="2019-10-22T19:06:56.669" v="68"/>
        <pc:sldMkLst>
          <pc:docMk/>
          <pc:sldMk cId="4184368733" sldId="288"/>
        </pc:sldMkLst>
      </pc:sldChg>
      <pc:sldChg chg="add">
        <pc:chgData name="Sarah Gothard" userId="0e53f415fda5f162" providerId="LiveId" clId="{4E3ADE6C-863F-4608-9E9B-CEF1EAF645F3}" dt="2019-10-22T19:06:56.669" v="68"/>
        <pc:sldMkLst>
          <pc:docMk/>
          <pc:sldMk cId="3720198249" sldId="289"/>
        </pc:sldMkLst>
      </pc:sldChg>
      <pc:sldChg chg="add">
        <pc:chgData name="Sarah Gothard" userId="0e53f415fda5f162" providerId="LiveId" clId="{4E3ADE6C-863F-4608-9E9B-CEF1EAF645F3}" dt="2019-10-22T19:06:56.669" v="68"/>
        <pc:sldMkLst>
          <pc:docMk/>
          <pc:sldMk cId="3093639809" sldId="290"/>
        </pc:sldMkLst>
      </pc:sldChg>
      <pc:sldMasterChg chg="modSp modSldLayout">
        <pc:chgData name="Sarah Gothard" userId="0e53f415fda5f162" providerId="LiveId" clId="{4E3ADE6C-863F-4608-9E9B-CEF1EAF645F3}" dt="2019-10-22T18:59:11.648" v="28"/>
        <pc:sldMasterMkLst>
          <pc:docMk/>
          <pc:sldMasterMk cId="2217038707" sldId="2147483696"/>
        </pc:sldMasterMkLst>
        <pc:spChg chg="mod">
          <ac:chgData name="Sarah Gothard" userId="0e53f415fda5f162" providerId="LiveId" clId="{4E3ADE6C-863F-4608-9E9B-CEF1EAF645F3}" dt="2019-10-22T18:58:53.731" v="20" actId="20577"/>
          <ac:spMkLst>
            <pc:docMk/>
            <pc:sldMasterMk cId="2217038707" sldId="2147483696"/>
            <ac:spMk id="5" creationId="{00000000-0000-0000-0000-000000000000}"/>
          </ac:spMkLst>
        </pc:spChg>
        <pc:sldLayoutChg chg="addSp delSp">
          <pc:chgData name="Sarah Gothard" userId="0e53f415fda5f162" providerId="LiveId" clId="{4E3ADE6C-863F-4608-9E9B-CEF1EAF645F3}" dt="2019-10-22T18:59:02.513" v="22"/>
          <pc:sldLayoutMkLst>
            <pc:docMk/>
            <pc:sldMasterMk cId="2217038707" sldId="2147483696"/>
            <pc:sldLayoutMk cId="1222299905" sldId="2147483697"/>
          </pc:sldLayoutMkLst>
          <pc:spChg chg="del">
            <ac:chgData name="Sarah Gothard" userId="0e53f415fda5f162" providerId="LiveId" clId="{4E3ADE6C-863F-4608-9E9B-CEF1EAF645F3}" dt="2019-10-22T18:59:02.053" v="21" actId="478"/>
            <ac:spMkLst>
              <pc:docMk/>
              <pc:sldMasterMk cId="2217038707" sldId="2147483696"/>
              <pc:sldLayoutMk cId="1222299905" sldId="2147483697"/>
              <ac:spMk id="5" creationId="{00000000-0000-0000-0000-000000000000}"/>
            </ac:spMkLst>
          </pc:spChg>
          <pc:spChg chg="add">
            <ac:chgData name="Sarah Gothard" userId="0e53f415fda5f162" providerId="LiveId" clId="{4E3ADE6C-863F-4608-9E9B-CEF1EAF645F3}" dt="2019-10-22T18:59:02.513" v="22"/>
            <ac:spMkLst>
              <pc:docMk/>
              <pc:sldMasterMk cId="2217038707" sldId="2147483696"/>
              <pc:sldLayoutMk cId="1222299905" sldId="2147483697"/>
              <ac:spMk id="7" creationId="{C6D4AF8C-6431-45B0-8F4D-BF6EF3782337}"/>
            </ac:spMkLst>
          </pc:spChg>
        </pc:sldLayoutChg>
        <pc:sldLayoutChg chg="addSp delSp">
          <pc:chgData name="Sarah Gothard" userId="0e53f415fda5f162" providerId="LiveId" clId="{4E3ADE6C-863F-4608-9E9B-CEF1EAF645F3}" dt="2019-10-22T18:59:05.377" v="24"/>
          <pc:sldLayoutMkLst>
            <pc:docMk/>
            <pc:sldMasterMk cId="2217038707" sldId="2147483696"/>
            <pc:sldLayoutMk cId="3984391840" sldId="2147483698"/>
          </pc:sldLayoutMkLst>
          <pc:spChg chg="del">
            <ac:chgData name="Sarah Gothard" userId="0e53f415fda5f162" providerId="LiveId" clId="{4E3ADE6C-863F-4608-9E9B-CEF1EAF645F3}" dt="2019-10-22T18:59:05.049" v="23" actId="478"/>
            <ac:spMkLst>
              <pc:docMk/>
              <pc:sldMasterMk cId="2217038707" sldId="2147483696"/>
              <pc:sldLayoutMk cId="3984391840" sldId="2147483698"/>
              <ac:spMk id="7" creationId="{DC3BB6F9-2D6B-48A0-ACDA-7DF274E72C04}"/>
            </ac:spMkLst>
          </pc:spChg>
          <pc:spChg chg="add">
            <ac:chgData name="Sarah Gothard" userId="0e53f415fda5f162" providerId="LiveId" clId="{4E3ADE6C-863F-4608-9E9B-CEF1EAF645F3}" dt="2019-10-22T18:59:05.377" v="24"/>
            <ac:spMkLst>
              <pc:docMk/>
              <pc:sldMasterMk cId="2217038707" sldId="2147483696"/>
              <pc:sldLayoutMk cId="3984391840" sldId="2147483698"/>
              <ac:spMk id="8" creationId="{E7003DDA-921D-49E3-BED4-9A22C3BA9E84}"/>
            </ac:spMkLst>
          </pc:spChg>
        </pc:sldLayoutChg>
        <pc:sldLayoutChg chg="addSp delSp">
          <pc:chgData name="Sarah Gothard" userId="0e53f415fda5f162" providerId="LiveId" clId="{4E3ADE6C-863F-4608-9E9B-CEF1EAF645F3}" dt="2019-10-22T18:59:08.764" v="26"/>
          <pc:sldLayoutMkLst>
            <pc:docMk/>
            <pc:sldMasterMk cId="2217038707" sldId="2147483696"/>
            <pc:sldLayoutMk cId="3966265655" sldId="2147483699"/>
          </pc:sldLayoutMkLst>
          <pc:spChg chg="del">
            <ac:chgData name="Sarah Gothard" userId="0e53f415fda5f162" providerId="LiveId" clId="{4E3ADE6C-863F-4608-9E9B-CEF1EAF645F3}" dt="2019-10-22T18:59:08.524" v="25" actId="478"/>
            <ac:spMkLst>
              <pc:docMk/>
              <pc:sldMasterMk cId="2217038707" sldId="2147483696"/>
              <pc:sldLayoutMk cId="3966265655" sldId="2147483699"/>
              <ac:spMk id="7" creationId="{1C240917-EE9B-4C1F-8891-C2E6FEE61AEA}"/>
            </ac:spMkLst>
          </pc:spChg>
          <pc:spChg chg="add">
            <ac:chgData name="Sarah Gothard" userId="0e53f415fda5f162" providerId="LiveId" clId="{4E3ADE6C-863F-4608-9E9B-CEF1EAF645F3}" dt="2019-10-22T18:59:08.764" v="26"/>
            <ac:spMkLst>
              <pc:docMk/>
              <pc:sldMasterMk cId="2217038707" sldId="2147483696"/>
              <pc:sldLayoutMk cId="3966265655" sldId="2147483699"/>
              <ac:spMk id="8" creationId="{ED14DA7C-AFCC-406C-80AE-C912F7FA5317}"/>
            </ac:spMkLst>
          </pc:spChg>
        </pc:sldLayoutChg>
        <pc:sldLayoutChg chg="addSp delSp">
          <pc:chgData name="Sarah Gothard" userId="0e53f415fda5f162" providerId="LiveId" clId="{4E3ADE6C-863F-4608-9E9B-CEF1EAF645F3}" dt="2019-10-22T18:59:11.648" v="28"/>
          <pc:sldLayoutMkLst>
            <pc:docMk/>
            <pc:sldMasterMk cId="2217038707" sldId="2147483696"/>
            <pc:sldLayoutMk cId="1138281536" sldId="2147483700"/>
          </pc:sldLayoutMkLst>
          <pc:spChg chg="del">
            <ac:chgData name="Sarah Gothard" userId="0e53f415fda5f162" providerId="LiveId" clId="{4E3ADE6C-863F-4608-9E9B-CEF1EAF645F3}" dt="2019-10-22T18:59:11.392" v="27" actId="478"/>
            <ac:spMkLst>
              <pc:docMk/>
              <pc:sldMasterMk cId="2217038707" sldId="2147483696"/>
              <pc:sldLayoutMk cId="1138281536" sldId="2147483700"/>
              <ac:spMk id="8" creationId="{A8AC111B-6019-4D67-8880-30D093F320E4}"/>
            </ac:spMkLst>
          </pc:spChg>
          <pc:spChg chg="add">
            <ac:chgData name="Sarah Gothard" userId="0e53f415fda5f162" providerId="LiveId" clId="{4E3ADE6C-863F-4608-9E9B-CEF1EAF645F3}" dt="2019-10-22T18:59:11.648" v="28"/>
            <ac:spMkLst>
              <pc:docMk/>
              <pc:sldMasterMk cId="2217038707" sldId="2147483696"/>
              <pc:sldLayoutMk cId="1138281536" sldId="2147483700"/>
              <ac:spMk id="9" creationId="{C025FEC8-9401-4B85-AE1E-B2741A86A2B7}"/>
            </ac:spMkLst>
          </pc:spChg>
        </pc:sldLayoutChg>
      </pc:sldMasterChg>
    </pc:docChg>
  </pc:docChgLst>
  <pc:docChgLst>
    <pc:chgData name="Sarah Gothard" userId="0e53f415fda5f162" providerId="LiveId" clId="{408BAB76-380C-4A07-867C-2B0DC74F95F5}"/>
    <pc:docChg chg="undo custSel mod delSld modSld">
      <pc:chgData name="Sarah Gothard" userId="0e53f415fda5f162" providerId="LiveId" clId="{408BAB76-380C-4A07-867C-2B0DC74F95F5}" dt="2019-10-25T19:45:27.117" v="56" actId="27636"/>
      <pc:docMkLst>
        <pc:docMk/>
      </pc:docMkLst>
      <pc:sldChg chg="addSp delSp modSp">
        <pc:chgData name="Sarah Gothard" userId="0e53f415fda5f162" providerId="LiveId" clId="{408BAB76-380C-4A07-867C-2B0DC74F95F5}" dt="2019-10-25T19:45:27.117" v="56" actId="27636"/>
        <pc:sldMkLst>
          <pc:docMk/>
          <pc:sldMk cId="1637270273" sldId="276"/>
        </pc:sldMkLst>
        <pc:spChg chg="add del mod">
          <ac:chgData name="Sarah Gothard" userId="0e53f415fda5f162" providerId="LiveId" clId="{408BAB76-380C-4A07-867C-2B0DC74F95F5}" dt="2019-10-25T19:45:22.716" v="53"/>
          <ac:spMkLst>
            <pc:docMk/>
            <pc:sldMk cId="1637270273" sldId="276"/>
            <ac:spMk id="6" creationId="{BB473DB2-CEAE-465A-98A3-D6A14B110DC0}"/>
          </ac:spMkLst>
        </pc:spChg>
        <pc:spChg chg="add del mod">
          <ac:chgData name="Sarah Gothard" userId="0e53f415fda5f162" providerId="LiveId" clId="{408BAB76-380C-4A07-867C-2B0DC74F95F5}" dt="2019-10-25T19:45:27.117" v="56" actId="27636"/>
          <ac:spMkLst>
            <pc:docMk/>
            <pc:sldMk cId="1637270273" sldId="276"/>
            <ac:spMk id="10" creationId="{29722161-C651-4C99-A514-D37E95F14AB5}"/>
          </ac:spMkLst>
        </pc:spChg>
      </pc:sldChg>
      <pc:sldChg chg="addSp delSp">
        <pc:chgData name="Sarah Gothard" userId="0e53f415fda5f162" providerId="LiveId" clId="{408BAB76-380C-4A07-867C-2B0DC74F95F5}" dt="2019-10-25T19:45:17.478" v="48"/>
        <pc:sldMkLst>
          <pc:docMk/>
          <pc:sldMk cId="2157233802" sldId="277"/>
        </pc:sldMkLst>
        <pc:spChg chg="del">
          <ac:chgData name="Sarah Gothard" userId="0e53f415fda5f162" providerId="LiveId" clId="{408BAB76-380C-4A07-867C-2B0DC74F95F5}" dt="2019-10-25T19:45:17.224" v="47" actId="478"/>
          <ac:spMkLst>
            <pc:docMk/>
            <pc:sldMk cId="2157233802" sldId="277"/>
            <ac:spMk id="4" creationId="{D485879D-8977-486B-B1F2-AD62C8579CFF}"/>
          </ac:spMkLst>
        </pc:spChg>
        <pc:spChg chg="add">
          <ac:chgData name="Sarah Gothard" userId="0e53f415fda5f162" providerId="LiveId" clId="{408BAB76-380C-4A07-867C-2B0DC74F95F5}" dt="2019-10-25T19:45:17.478" v="48"/>
          <ac:spMkLst>
            <pc:docMk/>
            <pc:sldMk cId="2157233802" sldId="277"/>
            <ac:spMk id="6" creationId="{38B0354D-A6B1-44C0-896C-48994B3B7F91}"/>
          </ac:spMkLst>
        </pc:spChg>
      </pc:sldChg>
      <pc:sldChg chg="addSp delSp">
        <pc:chgData name="Sarah Gothard" userId="0e53f415fda5f162" providerId="LiveId" clId="{408BAB76-380C-4A07-867C-2B0DC74F95F5}" dt="2019-10-25T19:45:02.853" v="42"/>
        <pc:sldMkLst>
          <pc:docMk/>
          <pc:sldMk cId="2568126641" sldId="278"/>
        </pc:sldMkLst>
        <pc:spChg chg="del">
          <ac:chgData name="Sarah Gothard" userId="0e53f415fda5f162" providerId="LiveId" clId="{408BAB76-380C-4A07-867C-2B0DC74F95F5}" dt="2019-10-25T19:45:02.610" v="41" actId="478"/>
          <ac:spMkLst>
            <pc:docMk/>
            <pc:sldMk cId="2568126641" sldId="278"/>
            <ac:spMk id="4" creationId="{C20BA2FE-B039-4D9E-97D0-91A4A07A0F35}"/>
          </ac:spMkLst>
        </pc:spChg>
        <pc:spChg chg="add">
          <ac:chgData name="Sarah Gothard" userId="0e53f415fda5f162" providerId="LiveId" clId="{408BAB76-380C-4A07-867C-2B0DC74F95F5}" dt="2019-10-25T19:45:02.853" v="42"/>
          <ac:spMkLst>
            <pc:docMk/>
            <pc:sldMk cId="2568126641" sldId="278"/>
            <ac:spMk id="6" creationId="{DBF26D03-0114-4EE0-8552-98FB30DAAD29}"/>
          </ac:spMkLst>
        </pc:spChg>
      </pc:sldChg>
      <pc:sldChg chg="addSp delSp">
        <pc:chgData name="Sarah Gothard" userId="0e53f415fda5f162" providerId="LiveId" clId="{408BAB76-380C-4A07-867C-2B0DC74F95F5}" dt="2019-10-25T19:44:52.967" v="36"/>
        <pc:sldMkLst>
          <pc:docMk/>
          <pc:sldMk cId="3039666639" sldId="279"/>
        </pc:sldMkLst>
        <pc:spChg chg="del">
          <ac:chgData name="Sarah Gothard" userId="0e53f415fda5f162" providerId="LiveId" clId="{408BAB76-380C-4A07-867C-2B0DC74F95F5}" dt="2019-10-25T19:44:52.645" v="35" actId="478"/>
          <ac:spMkLst>
            <pc:docMk/>
            <pc:sldMk cId="3039666639" sldId="279"/>
            <ac:spMk id="4" creationId="{5D327E80-7A1E-4555-AB79-5E46DEF70D95}"/>
          </ac:spMkLst>
        </pc:spChg>
        <pc:spChg chg="add">
          <ac:chgData name="Sarah Gothard" userId="0e53f415fda5f162" providerId="LiveId" clId="{408BAB76-380C-4A07-867C-2B0DC74F95F5}" dt="2019-10-25T19:44:52.967" v="36"/>
          <ac:spMkLst>
            <pc:docMk/>
            <pc:sldMk cId="3039666639" sldId="279"/>
            <ac:spMk id="6" creationId="{D6862BA4-A250-4398-B3B0-24A10708587C}"/>
          </ac:spMkLst>
        </pc:spChg>
      </pc:sldChg>
      <pc:sldChg chg="addSp delSp modSp mod setBg">
        <pc:chgData name="Sarah Gothard" userId="0e53f415fda5f162" providerId="LiveId" clId="{408BAB76-380C-4A07-867C-2B0DC74F95F5}" dt="2019-10-25T19:45:11.986" v="46"/>
        <pc:sldMkLst>
          <pc:docMk/>
          <pc:sldMk cId="3551145476" sldId="280"/>
        </pc:sldMkLst>
        <pc:spChg chg="del mod ord">
          <ac:chgData name="Sarah Gothard" userId="0e53f415fda5f162" providerId="LiveId" clId="{408BAB76-380C-4A07-867C-2B0DC74F95F5}" dt="2019-10-25T19:45:11.783" v="45" actId="478"/>
          <ac:spMkLst>
            <pc:docMk/>
            <pc:sldMk cId="3551145476" sldId="280"/>
            <ac:spMk id="4" creationId="{7F2755B9-C798-4E78-A7A1-2D8E45B5F802}"/>
          </ac:spMkLst>
        </pc:spChg>
        <pc:spChg chg="add">
          <ac:chgData name="Sarah Gothard" userId="0e53f415fda5f162" providerId="LiveId" clId="{408BAB76-380C-4A07-867C-2B0DC74F95F5}" dt="2019-10-25T19:45:11.986" v="46"/>
          <ac:spMkLst>
            <pc:docMk/>
            <pc:sldMk cId="3551145476" sldId="280"/>
            <ac:spMk id="8" creationId="{F9355DFE-9D3C-439B-AE24-068F76652729}"/>
          </ac:spMkLst>
        </pc:spChg>
        <pc:spChg chg="add">
          <ac:chgData name="Sarah Gothard" userId="0e53f415fda5f162" providerId="LiveId" clId="{408BAB76-380C-4A07-867C-2B0DC74F95F5}" dt="2019-10-25T19:36:09.683" v="5" actId="26606"/>
          <ac:spMkLst>
            <pc:docMk/>
            <pc:sldMk cId="3551145476" sldId="280"/>
            <ac:spMk id="10" creationId="{32BC26D8-82FB-445E-AA49-62A77D7C1EE0}"/>
          </ac:spMkLst>
        </pc:spChg>
        <pc:spChg chg="add">
          <ac:chgData name="Sarah Gothard" userId="0e53f415fda5f162" providerId="LiveId" clId="{408BAB76-380C-4A07-867C-2B0DC74F95F5}" dt="2019-10-25T19:36:09.683" v="5" actId="26606"/>
          <ac:spMkLst>
            <pc:docMk/>
            <pc:sldMk cId="3551145476" sldId="280"/>
            <ac:spMk id="12" creationId="{CB44330D-EA18-4254-AA95-EB49948539B8}"/>
          </ac:spMkLst>
        </pc:spChg>
        <pc:picChg chg="add del">
          <ac:chgData name="Sarah Gothard" userId="0e53f415fda5f162" providerId="LiveId" clId="{408BAB76-380C-4A07-867C-2B0DC74F95F5}" dt="2019-10-25T19:35:03.963" v="1"/>
          <ac:picMkLst>
            <pc:docMk/>
            <pc:sldMk cId="3551145476" sldId="280"/>
            <ac:picMk id="2" creationId="{F0825374-1767-4A74-8B28-65834AFE9B4A}"/>
          </ac:picMkLst>
        </pc:picChg>
        <pc:picChg chg="add del">
          <ac:chgData name="Sarah Gothard" userId="0e53f415fda5f162" providerId="LiveId" clId="{408BAB76-380C-4A07-867C-2B0DC74F95F5}" dt="2019-10-25T19:36:06.749" v="3" actId="478"/>
          <ac:picMkLst>
            <pc:docMk/>
            <pc:sldMk cId="3551145476" sldId="280"/>
            <ac:picMk id="3" creationId="{792007E1-58E7-4A77-992A-DECFC31C0BDC}"/>
          </ac:picMkLst>
        </pc:picChg>
        <pc:picChg chg="add mod">
          <ac:chgData name="Sarah Gothard" userId="0e53f415fda5f162" providerId="LiveId" clId="{408BAB76-380C-4A07-867C-2B0DC74F95F5}" dt="2019-10-25T19:36:09.683" v="5" actId="26606"/>
          <ac:picMkLst>
            <pc:docMk/>
            <pc:sldMk cId="3551145476" sldId="280"/>
            <ac:picMk id="5" creationId="{F0CF6648-315E-4870-A1E5-49E5791BF395}"/>
          </ac:picMkLst>
        </pc:picChg>
      </pc:sldChg>
      <pc:sldChg chg="addSp delSp modSp mod setBg">
        <pc:chgData name="Sarah Gothard" userId="0e53f415fda5f162" providerId="LiveId" clId="{408BAB76-380C-4A07-867C-2B0DC74F95F5}" dt="2019-10-25T19:45:08.653" v="44"/>
        <pc:sldMkLst>
          <pc:docMk/>
          <pc:sldMk cId="3367624146" sldId="283"/>
        </pc:sldMkLst>
        <pc:spChg chg="del mod ord">
          <ac:chgData name="Sarah Gothard" userId="0e53f415fda5f162" providerId="LiveId" clId="{408BAB76-380C-4A07-867C-2B0DC74F95F5}" dt="2019-10-25T19:45:08.429" v="43" actId="478"/>
          <ac:spMkLst>
            <pc:docMk/>
            <pc:sldMk cId="3367624146" sldId="283"/>
            <ac:spMk id="4" creationId="{7F2755B9-C798-4E78-A7A1-2D8E45B5F802}"/>
          </ac:spMkLst>
        </pc:spChg>
        <pc:spChg chg="add">
          <ac:chgData name="Sarah Gothard" userId="0e53f415fda5f162" providerId="LiveId" clId="{408BAB76-380C-4A07-867C-2B0DC74F95F5}" dt="2019-10-25T19:45:08.653" v="44"/>
          <ac:spMkLst>
            <pc:docMk/>
            <pc:sldMk cId="3367624146" sldId="283"/>
            <ac:spMk id="7" creationId="{1A5A7F09-2F1D-478D-8F3F-22C844AF9243}"/>
          </ac:spMkLst>
        </pc:spChg>
        <pc:spChg chg="add">
          <ac:chgData name="Sarah Gothard" userId="0e53f415fda5f162" providerId="LiveId" clId="{408BAB76-380C-4A07-867C-2B0DC74F95F5}" dt="2019-10-25T19:41:39.462" v="13" actId="26606"/>
          <ac:spMkLst>
            <pc:docMk/>
            <pc:sldMk cId="3367624146" sldId="283"/>
            <ac:spMk id="9" creationId="{32BC26D8-82FB-445E-AA49-62A77D7C1EE0}"/>
          </ac:spMkLst>
        </pc:spChg>
        <pc:spChg chg="add">
          <ac:chgData name="Sarah Gothard" userId="0e53f415fda5f162" providerId="LiveId" clId="{408BAB76-380C-4A07-867C-2B0DC74F95F5}" dt="2019-10-25T19:41:39.462" v="13" actId="26606"/>
          <ac:spMkLst>
            <pc:docMk/>
            <pc:sldMk cId="3367624146" sldId="283"/>
            <ac:spMk id="11" creationId="{CB44330D-EA18-4254-AA95-EB49948539B8}"/>
          </ac:spMkLst>
        </pc:spChg>
        <pc:picChg chg="add del">
          <ac:chgData name="Sarah Gothard" userId="0e53f415fda5f162" providerId="LiveId" clId="{408BAB76-380C-4A07-867C-2B0DC74F95F5}" dt="2019-10-25T19:41:34.918" v="11"/>
          <ac:picMkLst>
            <pc:docMk/>
            <pc:sldMk cId="3367624146" sldId="283"/>
            <ac:picMk id="2" creationId="{AB409981-41A0-499B-95A2-95D635D6116C}"/>
          </ac:picMkLst>
        </pc:picChg>
        <pc:picChg chg="add mod">
          <ac:chgData name="Sarah Gothard" userId="0e53f415fda5f162" providerId="LiveId" clId="{408BAB76-380C-4A07-867C-2B0DC74F95F5}" dt="2019-10-25T19:41:39.462" v="13" actId="26606"/>
          <ac:picMkLst>
            <pc:docMk/>
            <pc:sldMk cId="3367624146" sldId="283"/>
            <ac:picMk id="3" creationId="{88B6369E-4628-4A4B-87C4-4A0012045127}"/>
          </ac:picMkLst>
        </pc:picChg>
      </pc:sldChg>
      <pc:sldChg chg="del">
        <pc:chgData name="Sarah Gothard" userId="0e53f415fda5f162" providerId="LiveId" clId="{408BAB76-380C-4A07-867C-2B0DC74F95F5}" dt="2019-10-25T19:41:42.126" v="14" actId="2696"/>
        <pc:sldMkLst>
          <pc:docMk/>
          <pc:sldMk cId="2835257727" sldId="284"/>
        </pc:sldMkLst>
      </pc:sldChg>
      <pc:sldChg chg="addSp delSp modSp mod setBg">
        <pc:chgData name="Sarah Gothard" userId="0e53f415fda5f162" providerId="LiveId" clId="{408BAB76-380C-4A07-867C-2B0DC74F95F5}" dt="2019-10-25T19:44:58.893" v="40"/>
        <pc:sldMkLst>
          <pc:docMk/>
          <pc:sldMk cId="3368873391" sldId="285"/>
        </pc:sldMkLst>
        <pc:spChg chg="del mod ord">
          <ac:chgData name="Sarah Gothard" userId="0e53f415fda5f162" providerId="LiveId" clId="{408BAB76-380C-4A07-867C-2B0DC74F95F5}" dt="2019-10-25T19:44:58.666" v="39" actId="478"/>
          <ac:spMkLst>
            <pc:docMk/>
            <pc:sldMk cId="3368873391" sldId="285"/>
            <ac:spMk id="4" creationId="{7F2755B9-C798-4E78-A7A1-2D8E45B5F802}"/>
          </ac:spMkLst>
        </pc:spChg>
        <pc:spChg chg="add">
          <ac:chgData name="Sarah Gothard" userId="0e53f415fda5f162" providerId="LiveId" clId="{408BAB76-380C-4A07-867C-2B0DC74F95F5}" dt="2019-10-25T19:44:58.893" v="40"/>
          <ac:spMkLst>
            <pc:docMk/>
            <pc:sldMk cId="3368873391" sldId="285"/>
            <ac:spMk id="6" creationId="{B2F46DE0-DFAB-46F9-8C05-9E3D39AC1A2F}"/>
          </ac:spMkLst>
        </pc:spChg>
        <pc:spChg chg="add">
          <ac:chgData name="Sarah Gothard" userId="0e53f415fda5f162" providerId="LiveId" clId="{408BAB76-380C-4A07-867C-2B0DC74F95F5}" dt="2019-10-25T19:37:09.050" v="7" actId="26606"/>
          <ac:spMkLst>
            <pc:docMk/>
            <pc:sldMk cId="3368873391" sldId="285"/>
            <ac:spMk id="9" creationId="{32BC26D8-82FB-445E-AA49-62A77D7C1EE0}"/>
          </ac:spMkLst>
        </pc:spChg>
        <pc:spChg chg="add">
          <ac:chgData name="Sarah Gothard" userId="0e53f415fda5f162" providerId="LiveId" clId="{408BAB76-380C-4A07-867C-2B0DC74F95F5}" dt="2019-10-25T19:37:09.050" v="7" actId="26606"/>
          <ac:spMkLst>
            <pc:docMk/>
            <pc:sldMk cId="3368873391" sldId="285"/>
            <ac:spMk id="11" creationId="{CB44330D-EA18-4254-AA95-EB49948539B8}"/>
          </ac:spMkLst>
        </pc:spChg>
        <pc:picChg chg="add mod">
          <ac:chgData name="Sarah Gothard" userId="0e53f415fda5f162" providerId="LiveId" clId="{408BAB76-380C-4A07-867C-2B0DC74F95F5}" dt="2019-10-25T19:37:09.050" v="7" actId="26606"/>
          <ac:picMkLst>
            <pc:docMk/>
            <pc:sldMk cId="3368873391" sldId="285"/>
            <ac:picMk id="2" creationId="{DB62459B-0AB5-4973-A8DD-1E275E4D78DA}"/>
          </ac:picMkLst>
        </pc:picChg>
      </pc:sldChg>
      <pc:sldChg chg="addSp delSp modSp mod setBg">
        <pc:chgData name="Sarah Gothard" userId="0e53f415fda5f162" providerId="LiveId" clId="{408BAB76-380C-4A07-867C-2B0DC74F95F5}" dt="2019-10-25T19:44:55.878" v="38"/>
        <pc:sldMkLst>
          <pc:docMk/>
          <pc:sldMk cId="2564239810" sldId="286"/>
        </pc:sldMkLst>
        <pc:spChg chg="del mod ord">
          <ac:chgData name="Sarah Gothard" userId="0e53f415fda5f162" providerId="LiveId" clId="{408BAB76-380C-4A07-867C-2B0DC74F95F5}" dt="2019-10-25T19:44:55.635" v="37" actId="478"/>
          <ac:spMkLst>
            <pc:docMk/>
            <pc:sldMk cId="2564239810" sldId="286"/>
            <ac:spMk id="4" creationId="{7F2755B9-C798-4E78-A7A1-2D8E45B5F802}"/>
          </ac:spMkLst>
        </pc:spChg>
        <pc:spChg chg="add">
          <ac:chgData name="Sarah Gothard" userId="0e53f415fda5f162" providerId="LiveId" clId="{408BAB76-380C-4A07-867C-2B0DC74F95F5}" dt="2019-10-25T19:44:55.878" v="38"/>
          <ac:spMkLst>
            <pc:docMk/>
            <pc:sldMk cId="2564239810" sldId="286"/>
            <ac:spMk id="6" creationId="{A6C8F9C2-BC64-4A76-A134-68CD1959764F}"/>
          </ac:spMkLst>
        </pc:spChg>
        <pc:spChg chg="add">
          <ac:chgData name="Sarah Gothard" userId="0e53f415fda5f162" providerId="LiveId" clId="{408BAB76-380C-4A07-867C-2B0DC74F95F5}" dt="2019-10-25T19:43:08.273" v="18" actId="26606"/>
          <ac:spMkLst>
            <pc:docMk/>
            <pc:sldMk cId="2564239810" sldId="286"/>
            <ac:spMk id="9" creationId="{32BC26D8-82FB-445E-AA49-62A77D7C1EE0}"/>
          </ac:spMkLst>
        </pc:spChg>
        <pc:spChg chg="add">
          <ac:chgData name="Sarah Gothard" userId="0e53f415fda5f162" providerId="LiveId" clId="{408BAB76-380C-4A07-867C-2B0DC74F95F5}" dt="2019-10-25T19:43:08.273" v="18" actId="26606"/>
          <ac:spMkLst>
            <pc:docMk/>
            <pc:sldMk cId="2564239810" sldId="286"/>
            <ac:spMk id="11" creationId="{CB44330D-EA18-4254-AA95-EB49948539B8}"/>
          </ac:spMkLst>
        </pc:spChg>
        <pc:picChg chg="add mod">
          <ac:chgData name="Sarah Gothard" userId="0e53f415fda5f162" providerId="LiveId" clId="{408BAB76-380C-4A07-867C-2B0DC74F95F5}" dt="2019-10-25T19:43:08.273" v="18" actId="26606"/>
          <ac:picMkLst>
            <pc:docMk/>
            <pc:sldMk cId="2564239810" sldId="286"/>
            <ac:picMk id="2" creationId="{8800D7BE-2712-4131-AB0B-18EB07CA2385}"/>
          </ac:picMkLst>
        </pc:picChg>
      </pc:sldChg>
      <pc:sldChg chg="del">
        <pc:chgData name="Sarah Gothard" userId="0e53f415fda5f162" providerId="LiveId" clId="{408BAB76-380C-4A07-867C-2B0DC74F95F5}" dt="2019-10-25T19:41:54.946" v="15" actId="2696"/>
        <pc:sldMkLst>
          <pc:docMk/>
          <pc:sldMk cId="3699402499" sldId="287"/>
        </pc:sldMkLst>
      </pc:sldChg>
      <pc:sldChg chg="addSp delSp modSp mod setBg">
        <pc:chgData name="Sarah Gothard" userId="0e53f415fda5f162" providerId="LiveId" clId="{408BAB76-380C-4A07-867C-2B0DC74F95F5}" dt="2019-10-25T19:44:49.758" v="34"/>
        <pc:sldMkLst>
          <pc:docMk/>
          <pc:sldMk cId="4184368733" sldId="288"/>
        </pc:sldMkLst>
        <pc:spChg chg="del mod ord">
          <ac:chgData name="Sarah Gothard" userId="0e53f415fda5f162" providerId="LiveId" clId="{408BAB76-380C-4A07-867C-2B0DC74F95F5}" dt="2019-10-25T19:44:49.439" v="33" actId="478"/>
          <ac:spMkLst>
            <pc:docMk/>
            <pc:sldMk cId="4184368733" sldId="288"/>
            <ac:spMk id="4" creationId="{7F2755B9-C798-4E78-A7A1-2D8E45B5F802}"/>
          </ac:spMkLst>
        </pc:spChg>
        <pc:spChg chg="add">
          <ac:chgData name="Sarah Gothard" userId="0e53f415fda5f162" providerId="LiveId" clId="{408BAB76-380C-4A07-867C-2B0DC74F95F5}" dt="2019-10-25T19:44:49.758" v="34"/>
          <ac:spMkLst>
            <pc:docMk/>
            <pc:sldMk cId="4184368733" sldId="288"/>
            <ac:spMk id="6" creationId="{30F99829-48F4-47D6-A921-8466AF2A173D}"/>
          </ac:spMkLst>
        </pc:spChg>
        <pc:spChg chg="add">
          <ac:chgData name="Sarah Gothard" userId="0e53f415fda5f162" providerId="LiveId" clId="{408BAB76-380C-4A07-867C-2B0DC74F95F5}" dt="2019-10-25T19:38:21.859" v="9" actId="26606"/>
          <ac:spMkLst>
            <pc:docMk/>
            <pc:sldMk cId="4184368733" sldId="288"/>
            <ac:spMk id="9" creationId="{32BC26D8-82FB-445E-AA49-62A77D7C1EE0}"/>
          </ac:spMkLst>
        </pc:spChg>
        <pc:spChg chg="add">
          <ac:chgData name="Sarah Gothard" userId="0e53f415fda5f162" providerId="LiveId" clId="{408BAB76-380C-4A07-867C-2B0DC74F95F5}" dt="2019-10-25T19:38:21.859" v="9" actId="26606"/>
          <ac:spMkLst>
            <pc:docMk/>
            <pc:sldMk cId="4184368733" sldId="288"/>
            <ac:spMk id="11" creationId="{CB44330D-EA18-4254-AA95-EB49948539B8}"/>
          </ac:spMkLst>
        </pc:spChg>
        <pc:picChg chg="add mod">
          <ac:chgData name="Sarah Gothard" userId="0e53f415fda5f162" providerId="LiveId" clId="{408BAB76-380C-4A07-867C-2B0DC74F95F5}" dt="2019-10-25T19:38:21.859" v="9" actId="26606"/>
          <ac:picMkLst>
            <pc:docMk/>
            <pc:sldMk cId="4184368733" sldId="288"/>
            <ac:picMk id="2" creationId="{D61868B8-4196-4A76-A34C-448E3386F3F1}"/>
          </ac:picMkLst>
        </pc:picChg>
      </pc:sldChg>
      <pc:sldChg chg="del">
        <pc:chgData name="Sarah Gothard" userId="0e53f415fda5f162" providerId="LiveId" clId="{408BAB76-380C-4A07-867C-2B0DC74F95F5}" dt="2019-10-25T19:41:58.325" v="16" actId="2696"/>
        <pc:sldMkLst>
          <pc:docMk/>
          <pc:sldMk cId="3720198249" sldId="289"/>
        </pc:sldMkLst>
      </pc:sldChg>
      <pc:sldChg chg="addSp modSp mod setBg">
        <pc:chgData name="Sarah Gothard" userId="0e53f415fda5f162" providerId="LiveId" clId="{408BAB76-380C-4A07-867C-2B0DC74F95F5}" dt="2019-10-25T19:44:43.981" v="32" actId="403"/>
        <pc:sldMkLst>
          <pc:docMk/>
          <pc:sldMk cId="3093639809" sldId="290"/>
        </pc:sldMkLst>
        <pc:spChg chg="mod ord">
          <ac:chgData name="Sarah Gothard" userId="0e53f415fda5f162" providerId="LiveId" clId="{408BAB76-380C-4A07-867C-2B0DC74F95F5}" dt="2019-10-25T19:44:43.981" v="32" actId="403"/>
          <ac:spMkLst>
            <pc:docMk/>
            <pc:sldMk cId="3093639809" sldId="290"/>
            <ac:spMk id="4" creationId="{7F2755B9-C798-4E78-A7A1-2D8E45B5F802}"/>
          </ac:spMkLst>
        </pc:spChg>
        <pc:spChg chg="add">
          <ac:chgData name="Sarah Gothard" userId="0e53f415fda5f162" providerId="LiveId" clId="{408BAB76-380C-4A07-867C-2B0DC74F95F5}" dt="2019-10-25T19:44:16.923" v="20" actId="26606"/>
          <ac:spMkLst>
            <pc:docMk/>
            <pc:sldMk cId="3093639809" sldId="290"/>
            <ac:spMk id="9" creationId="{32BC26D8-82FB-445E-AA49-62A77D7C1EE0}"/>
          </ac:spMkLst>
        </pc:spChg>
        <pc:spChg chg="add">
          <ac:chgData name="Sarah Gothard" userId="0e53f415fda5f162" providerId="LiveId" clId="{408BAB76-380C-4A07-867C-2B0DC74F95F5}" dt="2019-10-25T19:44:16.923" v="20" actId="26606"/>
          <ac:spMkLst>
            <pc:docMk/>
            <pc:sldMk cId="3093639809" sldId="290"/>
            <ac:spMk id="11" creationId="{CB44330D-EA18-4254-AA95-EB49948539B8}"/>
          </ac:spMkLst>
        </pc:spChg>
        <pc:picChg chg="add mod">
          <ac:chgData name="Sarah Gothard" userId="0e53f415fda5f162" providerId="LiveId" clId="{408BAB76-380C-4A07-867C-2B0DC74F95F5}" dt="2019-10-25T19:44:16.923" v="20" actId="26606"/>
          <ac:picMkLst>
            <pc:docMk/>
            <pc:sldMk cId="3093639809" sldId="290"/>
            <ac:picMk id="2" creationId="{D894BB8B-E2A3-4A6F-9CA7-751B073F854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10/25/2019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10/25/2019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Official permission to use the hymns posted is granted under the following conditions (a) The hymns are not to be altered in any way, (b) The hymns are to be distributed free of charge, and (c) recognition is to be given to the author and composer.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More PowerPoint slides can be found at mobilehymns.org .</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1643392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10/25/2019</a:t>
            </a:fld>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
        <p:nvSpPr>
          <p:cNvPr id="7" name="Footer Placeholder 4">
            <a:extLst>
              <a:ext uri="{FF2B5EF4-FFF2-40B4-BE49-F238E27FC236}">
                <a16:creationId xmlns:a16="http://schemas.microsoft.com/office/drawing/2014/main" id="{C6D4AF8C-6431-45B0-8F4D-BF6EF3782337}"/>
              </a:ext>
            </a:extLst>
          </p:cNvPr>
          <p:cNvSpPr>
            <a:spLocks noGrp="1"/>
          </p:cNvSpPr>
          <p:nvPr>
            <p:ph type="ftr" sz="quarter" idx="3"/>
          </p:nvPr>
        </p:nvSpPr>
        <p:spPr>
          <a:xfrm>
            <a:off x="4038600" y="6356351"/>
            <a:ext cx="4114800" cy="600892"/>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2008 </a:t>
            </a:r>
            <a:r>
              <a:rPr lang="en-US" dirty="0" err="1"/>
              <a:t>Watchsong</a:t>
            </a:r>
            <a:r>
              <a:rPr lang="en-US" dirty="0"/>
              <a:t> (admin Church Works Media). </a:t>
            </a:r>
          </a:p>
          <a:p>
            <a:r>
              <a:rPr lang="en-US" dirty="0"/>
              <a:t>All rights reserved.</a:t>
            </a:r>
          </a:p>
        </p:txBody>
      </p:sp>
    </p:spTree>
    <p:extLst>
      <p:ext uri="{BB962C8B-B14F-4D97-AF65-F5344CB8AC3E}">
        <p14:creationId xmlns:p14="http://schemas.microsoft.com/office/powerpoint/2010/main" val="1222299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10/25/2019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918493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10/25/2019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65648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10/25/2019</a:t>
            </a:fld>
            <a:endParaRPr lang="en-US"/>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
        <p:nvSpPr>
          <p:cNvPr id="8" name="Footer Placeholder 4">
            <a:extLst>
              <a:ext uri="{FF2B5EF4-FFF2-40B4-BE49-F238E27FC236}">
                <a16:creationId xmlns:a16="http://schemas.microsoft.com/office/drawing/2014/main" id="{E7003DDA-921D-49E3-BED4-9A22C3BA9E84}"/>
              </a:ext>
            </a:extLst>
          </p:cNvPr>
          <p:cNvSpPr>
            <a:spLocks noGrp="1"/>
          </p:cNvSpPr>
          <p:nvPr>
            <p:ph type="ftr" sz="quarter" idx="3"/>
          </p:nvPr>
        </p:nvSpPr>
        <p:spPr>
          <a:xfrm>
            <a:off x="4038600" y="6356351"/>
            <a:ext cx="4114800" cy="600892"/>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2008 </a:t>
            </a:r>
            <a:r>
              <a:rPr lang="en-US" dirty="0" err="1"/>
              <a:t>Watchsong</a:t>
            </a:r>
            <a:r>
              <a:rPr lang="en-US" dirty="0"/>
              <a:t> (admin Church Works Media). </a:t>
            </a:r>
          </a:p>
          <a:p>
            <a:r>
              <a:rPr lang="en-US" dirty="0"/>
              <a:t>All rights reserved.</a:t>
            </a:r>
          </a:p>
        </p:txBody>
      </p:sp>
    </p:spTree>
    <p:extLst>
      <p:ext uri="{BB962C8B-B14F-4D97-AF65-F5344CB8AC3E}">
        <p14:creationId xmlns:p14="http://schemas.microsoft.com/office/powerpoint/2010/main" val="3984391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10/25/2019</a:t>
            </a:fld>
            <a:endParaRPr lang="en-US"/>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
        <p:nvSpPr>
          <p:cNvPr id="8" name="Footer Placeholder 4">
            <a:extLst>
              <a:ext uri="{FF2B5EF4-FFF2-40B4-BE49-F238E27FC236}">
                <a16:creationId xmlns:a16="http://schemas.microsoft.com/office/drawing/2014/main" id="{ED14DA7C-AFCC-406C-80AE-C912F7FA5317}"/>
              </a:ext>
            </a:extLst>
          </p:cNvPr>
          <p:cNvSpPr>
            <a:spLocks noGrp="1"/>
          </p:cNvSpPr>
          <p:nvPr>
            <p:ph type="ftr" sz="quarter" idx="3"/>
          </p:nvPr>
        </p:nvSpPr>
        <p:spPr>
          <a:xfrm>
            <a:off x="4038600" y="6356351"/>
            <a:ext cx="4114800" cy="600892"/>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2008 </a:t>
            </a:r>
            <a:r>
              <a:rPr lang="en-US" dirty="0" err="1"/>
              <a:t>Watchsong</a:t>
            </a:r>
            <a:r>
              <a:rPr lang="en-US" dirty="0"/>
              <a:t> (admin Church Works Media). </a:t>
            </a:r>
          </a:p>
          <a:p>
            <a:r>
              <a:rPr lang="en-US" dirty="0"/>
              <a:t>All rights reserved.</a:t>
            </a:r>
          </a:p>
        </p:txBody>
      </p:sp>
    </p:spTree>
    <p:extLst>
      <p:ext uri="{BB962C8B-B14F-4D97-AF65-F5344CB8AC3E}">
        <p14:creationId xmlns:p14="http://schemas.microsoft.com/office/powerpoint/2010/main" val="3966265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10/25/2019</a:t>
            </a:fld>
            <a:endParaRPr lang="en-US"/>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
        <p:nvSpPr>
          <p:cNvPr id="9" name="Footer Placeholder 4">
            <a:extLst>
              <a:ext uri="{FF2B5EF4-FFF2-40B4-BE49-F238E27FC236}">
                <a16:creationId xmlns:a16="http://schemas.microsoft.com/office/drawing/2014/main" id="{C025FEC8-9401-4B85-AE1E-B2741A86A2B7}"/>
              </a:ext>
            </a:extLst>
          </p:cNvPr>
          <p:cNvSpPr>
            <a:spLocks noGrp="1"/>
          </p:cNvSpPr>
          <p:nvPr>
            <p:ph type="ftr" sz="quarter" idx="3"/>
          </p:nvPr>
        </p:nvSpPr>
        <p:spPr>
          <a:xfrm>
            <a:off x="4038600" y="6356351"/>
            <a:ext cx="4114800" cy="600892"/>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2008 </a:t>
            </a:r>
            <a:r>
              <a:rPr lang="en-US" dirty="0" err="1"/>
              <a:t>Watchsong</a:t>
            </a:r>
            <a:r>
              <a:rPr lang="en-US" dirty="0"/>
              <a:t> (admin Church Works Media). </a:t>
            </a:r>
          </a:p>
          <a:p>
            <a:r>
              <a:rPr lang="en-US" dirty="0"/>
              <a:t>All rights reserved.</a:t>
            </a:r>
          </a:p>
        </p:txBody>
      </p:sp>
    </p:spTree>
    <p:extLst>
      <p:ext uri="{BB962C8B-B14F-4D97-AF65-F5344CB8AC3E}">
        <p14:creationId xmlns:p14="http://schemas.microsoft.com/office/powerpoint/2010/main" val="1138281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10/25/2019</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521098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10/25/2019</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358199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10/25/2019</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246173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10/25/2019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988210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10/25/2019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689961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10/25/2019</a:t>
            </a:fld>
            <a:endParaRPr lang="en-US" dirty="0"/>
          </a:p>
        </p:txBody>
      </p:sp>
      <p:sp>
        <p:nvSpPr>
          <p:cNvPr id="5" name="Footer Placeholder 4"/>
          <p:cNvSpPr>
            <a:spLocks noGrp="1"/>
          </p:cNvSpPr>
          <p:nvPr>
            <p:ph type="ftr" sz="quarter" idx="3"/>
          </p:nvPr>
        </p:nvSpPr>
        <p:spPr>
          <a:xfrm>
            <a:off x="4038600" y="6356351"/>
            <a:ext cx="4114800" cy="600892"/>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2008 </a:t>
            </a:r>
            <a:r>
              <a:rPr lang="en-US" dirty="0" err="1"/>
              <a:t>Watchsong</a:t>
            </a:r>
            <a:r>
              <a:rPr lang="en-US" dirty="0"/>
              <a:t> (admin Church Works Media). </a:t>
            </a:r>
          </a:p>
          <a:p>
            <a:r>
              <a:rPr lang="en-US" dirty="0"/>
              <a:t>All rights reserved.</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221703870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715E6853-9737-4688-97B6-94A57AE113C2}"/>
              </a:ext>
            </a:extLst>
          </p:cNvPr>
          <p:cNvPicPr>
            <a:picLocks noChangeAspect="1"/>
          </p:cNvPicPr>
          <p:nvPr/>
        </p:nvPicPr>
        <p:blipFill>
          <a:blip r:embed="rId3"/>
          <a:stretch>
            <a:fillRect/>
          </a:stretch>
        </p:blipFill>
        <p:spPr>
          <a:xfrm>
            <a:off x="643467" y="2556595"/>
            <a:ext cx="10905066" cy="1744810"/>
          </a:xfrm>
          <a:prstGeom prst="rect">
            <a:avLst/>
          </a:prstGeom>
        </p:spPr>
      </p:pic>
      <p:sp>
        <p:nvSpPr>
          <p:cNvPr id="10" name="Footer Placeholder 3">
            <a:extLst>
              <a:ext uri="{FF2B5EF4-FFF2-40B4-BE49-F238E27FC236}">
                <a16:creationId xmlns:a16="http://schemas.microsoft.com/office/drawing/2014/main" id="{29722161-C651-4C99-A514-D37E95F14AB5}"/>
              </a:ext>
            </a:extLst>
          </p:cNvPr>
          <p:cNvSpPr>
            <a:spLocks noGrp="1"/>
          </p:cNvSpPr>
          <p:nvPr>
            <p:ph type="ftr" sz="quarter" idx="3"/>
          </p:nvPr>
        </p:nvSpPr>
        <p:spPr>
          <a:xfrm>
            <a:off x="4038600" y="6356350"/>
            <a:ext cx="4114800" cy="365125"/>
          </a:xfrm>
        </p:spPr>
        <p:txBody>
          <a:bodyPr vert="horz" lIns="91440" tIns="45720" rIns="91440" bIns="45720" rtlCol="0" anchor="ctr">
            <a:normAutofit fontScale="92500"/>
          </a:bodyPr>
          <a:lstStyle/>
          <a:p>
            <a:pPr defTabSz="914400">
              <a:spcAft>
                <a:spcPts val="600"/>
              </a:spcAft>
            </a:pPr>
            <a:r>
              <a:rPr lang="en-US" kern="1200" dirty="0">
                <a:solidFill>
                  <a:srgbClr val="FFFFFF"/>
                </a:solidFill>
                <a:latin typeface="+mn-lt"/>
                <a:ea typeface="+mn-ea"/>
                <a:cs typeface="+mn-cs"/>
              </a:rPr>
              <a:t>© 2008 </a:t>
            </a:r>
            <a:r>
              <a:rPr lang="en-US" kern="1200" dirty="0" err="1">
                <a:solidFill>
                  <a:srgbClr val="FFFFFF"/>
                </a:solidFill>
                <a:latin typeface="+mn-lt"/>
                <a:ea typeface="+mn-ea"/>
                <a:cs typeface="+mn-cs"/>
              </a:rPr>
              <a:t>Watchsong</a:t>
            </a:r>
            <a:r>
              <a:rPr lang="en-US" kern="1200" dirty="0">
                <a:solidFill>
                  <a:srgbClr val="FFFFFF"/>
                </a:solidFill>
                <a:latin typeface="+mn-lt"/>
                <a:ea typeface="+mn-ea"/>
                <a:cs typeface="+mn-cs"/>
              </a:rPr>
              <a:t> (admin Church Works Media). All rights reserved.</a:t>
            </a:r>
          </a:p>
        </p:txBody>
      </p:sp>
    </p:spTree>
    <p:extLst>
      <p:ext uri="{BB962C8B-B14F-4D97-AF65-F5344CB8AC3E}">
        <p14:creationId xmlns:p14="http://schemas.microsoft.com/office/powerpoint/2010/main" val="1637270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D894BB8B-E2A3-4A6F-9CA7-751B073F8540}"/>
              </a:ext>
            </a:extLst>
          </p:cNvPr>
          <p:cNvPicPr>
            <a:picLocks noChangeAspect="1"/>
          </p:cNvPicPr>
          <p:nvPr/>
        </p:nvPicPr>
        <p:blipFill>
          <a:blip r:embed="rId2"/>
          <a:stretch>
            <a:fillRect/>
          </a:stretch>
        </p:blipFill>
        <p:spPr>
          <a:xfrm>
            <a:off x="1293356" y="643467"/>
            <a:ext cx="9605288" cy="5571066"/>
          </a:xfrm>
          <a:prstGeom prst="rect">
            <a:avLst/>
          </a:prstGeom>
        </p:spPr>
      </p:pic>
      <p:sp>
        <p:nvSpPr>
          <p:cNvPr id="4" name="Footer Placeholder 3">
            <a:extLst>
              <a:ext uri="{FF2B5EF4-FFF2-40B4-BE49-F238E27FC236}">
                <a16:creationId xmlns:a16="http://schemas.microsoft.com/office/drawing/2014/main" id="{7F2755B9-C798-4E78-A7A1-2D8E45B5F802}"/>
              </a:ext>
            </a:extLst>
          </p:cNvPr>
          <p:cNvSpPr>
            <a:spLocks noGrp="1"/>
          </p:cNvSpPr>
          <p:nvPr>
            <p:ph type="ftr" sz="quarter" idx="3"/>
          </p:nvPr>
        </p:nvSpPr>
        <p:spPr>
          <a:xfrm>
            <a:off x="3817257" y="6356350"/>
            <a:ext cx="4336143" cy="501650"/>
          </a:xfrm>
        </p:spPr>
        <p:txBody>
          <a:bodyPr vert="horz" lIns="91440" tIns="45720" rIns="91440" bIns="45720" rtlCol="0" anchor="ctr">
            <a:normAutofit fontScale="92500" lnSpcReduction="10000"/>
          </a:bodyPr>
          <a:lstStyle/>
          <a:p>
            <a:pPr defTabSz="914400">
              <a:lnSpc>
                <a:spcPct val="90000"/>
              </a:lnSpc>
              <a:spcAft>
                <a:spcPts val="600"/>
              </a:spcAft>
            </a:pPr>
            <a:r>
              <a:rPr lang="en-US" sz="1400" kern="1200" dirty="0">
                <a:solidFill>
                  <a:srgbClr val="FFFFFF"/>
                </a:solidFill>
                <a:latin typeface="+mn-lt"/>
                <a:ea typeface="+mn-ea"/>
                <a:cs typeface="+mn-cs"/>
              </a:rPr>
              <a:t>© 2008 </a:t>
            </a:r>
            <a:r>
              <a:rPr lang="en-US" sz="1400" kern="1200" dirty="0" err="1">
                <a:solidFill>
                  <a:srgbClr val="FFFFFF"/>
                </a:solidFill>
                <a:latin typeface="+mn-lt"/>
                <a:ea typeface="+mn-ea"/>
                <a:cs typeface="+mn-cs"/>
              </a:rPr>
              <a:t>Watchsong</a:t>
            </a:r>
            <a:r>
              <a:rPr lang="en-US" sz="1400" kern="1200" dirty="0">
                <a:solidFill>
                  <a:srgbClr val="FFFFFF"/>
                </a:solidFill>
                <a:latin typeface="+mn-lt"/>
                <a:ea typeface="+mn-ea"/>
                <a:cs typeface="+mn-cs"/>
              </a:rPr>
              <a:t> (admin Church Works Media). </a:t>
            </a:r>
          </a:p>
          <a:p>
            <a:pPr defTabSz="914400">
              <a:lnSpc>
                <a:spcPct val="90000"/>
              </a:lnSpc>
              <a:spcAft>
                <a:spcPts val="600"/>
              </a:spcAft>
            </a:pPr>
            <a:r>
              <a:rPr lang="en-US" sz="1400" kern="1200" dirty="0">
                <a:solidFill>
                  <a:srgbClr val="FFFFFF"/>
                </a:solidFill>
                <a:latin typeface="+mn-lt"/>
                <a:ea typeface="+mn-ea"/>
                <a:cs typeface="+mn-cs"/>
              </a:rPr>
              <a:t>All rights reserved.</a:t>
            </a:r>
          </a:p>
        </p:txBody>
      </p:sp>
    </p:spTree>
    <p:extLst>
      <p:ext uri="{BB962C8B-B14F-4D97-AF65-F5344CB8AC3E}">
        <p14:creationId xmlns:p14="http://schemas.microsoft.com/office/powerpoint/2010/main" val="3093639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D8208AA2-F6D3-4BC3-B37F-CD8A77944C56}"/>
              </a:ext>
            </a:extLst>
          </p:cNvPr>
          <p:cNvPicPr>
            <a:picLocks noChangeAspect="1"/>
          </p:cNvPicPr>
          <p:nvPr/>
        </p:nvPicPr>
        <p:blipFill>
          <a:blip r:embed="rId2"/>
          <a:stretch>
            <a:fillRect/>
          </a:stretch>
        </p:blipFill>
        <p:spPr>
          <a:xfrm>
            <a:off x="1272566" y="643467"/>
            <a:ext cx="9646868" cy="5571066"/>
          </a:xfrm>
          <a:prstGeom prst="rect">
            <a:avLst/>
          </a:prstGeom>
        </p:spPr>
      </p:pic>
      <p:sp>
        <p:nvSpPr>
          <p:cNvPr id="6" name="Footer Placeholder 3">
            <a:extLst>
              <a:ext uri="{FF2B5EF4-FFF2-40B4-BE49-F238E27FC236}">
                <a16:creationId xmlns:a16="http://schemas.microsoft.com/office/drawing/2014/main" id="{38B0354D-A6B1-44C0-896C-48994B3B7F91}"/>
              </a:ext>
            </a:extLst>
          </p:cNvPr>
          <p:cNvSpPr>
            <a:spLocks noGrp="1"/>
          </p:cNvSpPr>
          <p:nvPr>
            <p:ph type="ftr" sz="quarter" idx="3"/>
          </p:nvPr>
        </p:nvSpPr>
        <p:spPr>
          <a:xfrm>
            <a:off x="3817257" y="6356350"/>
            <a:ext cx="4336143" cy="501650"/>
          </a:xfrm>
        </p:spPr>
        <p:txBody>
          <a:bodyPr vert="horz" lIns="91440" tIns="45720" rIns="91440" bIns="45720" rtlCol="0" anchor="ctr">
            <a:normAutofit fontScale="92500" lnSpcReduction="10000"/>
          </a:bodyPr>
          <a:lstStyle/>
          <a:p>
            <a:pPr defTabSz="914400">
              <a:lnSpc>
                <a:spcPct val="90000"/>
              </a:lnSpc>
              <a:spcAft>
                <a:spcPts val="600"/>
              </a:spcAft>
            </a:pPr>
            <a:r>
              <a:rPr lang="en-US" sz="1400" kern="1200" dirty="0">
                <a:solidFill>
                  <a:srgbClr val="FFFFFF"/>
                </a:solidFill>
                <a:latin typeface="+mn-lt"/>
                <a:ea typeface="+mn-ea"/>
                <a:cs typeface="+mn-cs"/>
              </a:rPr>
              <a:t>© 2008 </a:t>
            </a:r>
            <a:r>
              <a:rPr lang="en-US" sz="1400" kern="1200" dirty="0" err="1">
                <a:solidFill>
                  <a:srgbClr val="FFFFFF"/>
                </a:solidFill>
                <a:latin typeface="+mn-lt"/>
                <a:ea typeface="+mn-ea"/>
                <a:cs typeface="+mn-cs"/>
              </a:rPr>
              <a:t>Watchsong</a:t>
            </a:r>
            <a:r>
              <a:rPr lang="en-US" sz="1400" kern="1200" dirty="0">
                <a:solidFill>
                  <a:srgbClr val="FFFFFF"/>
                </a:solidFill>
                <a:latin typeface="+mn-lt"/>
                <a:ea typeface="+mn-ea"/>
                <a:cs typeface="+mn-cs"/>
              </a:rPr>
              <a:t> (admin Church Works Media). </a:t>
            </a:r>
          </a:p>
          <a:p>
            <a:pPr defTabSz="914400">
              <a:lnSpc>
                <a:spcPct val="90000"/>
              </a:lnSpc>
              <a:spcAft>
                <a:spcPts val="600"/>
              </a:spcAft>
            </a:pPr>
            <a:r>
              <a:rPr lang="en-US" sz="1400" kern="1200" dirty="0">
                <a:solidFill>
                  <a:srgbClr val="FFFFFF"/>
                </a:solidFill>
                <a:latin typeface="+mn-lt"/>
                <a:ea typeface="+mn-ea"/>
                <a:cs typeface="+mn-cs"/>
              </a:rPr>
              <a:t>All rights reserved.</a:t>
            </a:r>
          </a:p>
        </p:txBody>
      </p:sp>
    </p:spTree>
    <p:extLst>
      <p:ext uri="{BB962C8B-B14F-4D97-AF65-F5344CB8AC3E}">
        <p14:creationId xmlns:p14="http://schemas.microsoft.com/office/powerpoint/2010/main" val="2157233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F0CF6648-315E-4870-A1E5-49E5791BF395}"/>
              </a:ext>
            </a:extLst>
          </p:cNvPr>
          <p:cNvPicPr>
            <a:picLocks noChangeAspect="1"/>
          </p:cNvPicPr>
          <p:nvPr/>
        </p:nvPicPr>
        <p:blipFill>
          <a:blip r:embed="rId2"/>
          <a:stretch>
            <a:fillRect/>
          </a:stretch>
        </p:blipFill>
        <p:spPr>
          <a:xfrm>
            <a:off x="1187572" y="643467"/>
            <a:ext cx="9816855" cy="5571066"/>
          </a:xfrm>
          <a:prstGeom prst="rect">
            <a:avLst/>
          </a:prstGeom>
        </p:spPr>
      </p:pic>
      <p:sp>
        <p:nvSpPr>
          <p:cNvPr id="8" name="Footer Placeholder 3">
            <a:extLst>
              <a:ext uri="{FF2B5EF4-FFF2-40B4-BE49-F238E27FC236}">
                <a16:creationId xmlns:a16="http://schemas.microsoft.com/office/drawing/2014/main" id="{F9355DFE-9D3C-439B-AE24-068F76652729}"/>
              </a:ext>
            </a:extLst>
          </p:cNvPr>
          <p:cNvSpPr>
            <a:spLocks noGrp="1"/>
          </p:cNvSpPr>
          <p:nvPr>
            <p:ph type="ftr" sz="quarter" idx="3"/>
          </p:nvPr>
        </p:nvSpPr>
        <p:spPr>
          <a:xfrm>
            <a:off x="3817257" y="6356350"/>
            <a:ext cx="4336143" cy="501650"/>
          </a:xfrm>
        </p:spPr>
        <p:txBody>
          <a:bodyPr vert="horz" lIns="91440" tIns="45720" rIns="91440" bIns="45720" rtlCol="0" anchor="ctr">
            <a:normAutofit fontScale="92500" lnSpcReduction="10000"/>
          </a:bodyPr>
          <a:lstStyle/>
          <a:p>
            <a:pPr defTabSz="914400">
              <a:lnSpc>
                <a:spcPct val="90000"/>
              </a:lnSpc>
              <a:spcAft>
                <a:spcPts val="600"/>
              </a:spcAft>
            </a:pPr>
            <a:r>
              <a:rPr lang="en-US" sz="1400" kern="1200" dirty="0">
                <a:solidFill>
                  <a:srgbClr val="FFFFFF"/>
                </a:solidFill>
                <a:latin typeface="+mn-lt"/>
                <a:ea typeface="+mn-ea"/>
                <a:cs typeface="+mn-cs"/>
              </a:rPr>
              <a:t>© 2008 </a:t>
            </a:r>
            <a:r>
              <a:rPr lang="en-US" sz="1400" kern="1200" dirty="0" err="1">
                <a:solidFill>
                  <a:srgbClr val="FFFFFF"/>
                </a:solidFill>
                <a:latin typeface="+mn-lt"/>
                <a:ea typeface="+mn-ea"/>
                <a:cs typeface="+mn-cs"/>
              </a:rPr>
              <a:t>Watchsong</a:t>
            </a:r>
            <a:r>
              <a:rPr lang="en-US" sz="1400" kern="1200" dirty="0">
                <a:solidFill>
                  <a:srgbClr val="FFFFFF"/>
                </a:solidFill>
                <a:latin typeface="+mn-lt"/>
                <a:ea typeface="+mn-ea"/>
                <a:cs typeface="+mn-cs"/>
              </a:rPr>
              <a:t> (admin Church Works Media). </a:t>
            </a:r>
          </a:p>
          <a:p>
            <a:pPr defTabSz="914400">
              <a:lnSpc>
                <a:spcPct val="90000"/>
              </a:lnSpc>
              <a:spcAft>
                <a:spcPts val="600"/>
              </a:spcAft>
            </a:pPr>
            <a:r>
              <a:rPr lang="en-US" sz="1400" kern="1200" dirty="0">
                <a:solidFill>
                  <a:srgbClr val="FFFFFF"/>
                </a:solidFill>
                <a:latin typeface="+mn-lt"/>
                <a:ea typeface="+mn-ea"/>
                <a:cs typeface="+mn-cs"/>
              </a:rPr>
              <a:t>All rights reserved.</a:t>
            </a:r>
          </a:p>
        </p:txBody>
      </p:sp>
    </p:spTree>
    <p:extLst>
      <p:ext uri="{BB962C8B-B14F-4D97-AF65-F5344CB8AC3E}">
        <p14:creationId xmlns:p14="http://schemas.microsoft.com/office/powerpoint/2010/main" val="355114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8B6369E-4628-4A4B-87C4-4A0012045127}"/>
              </a:ext>
            </a:extLst>
          </p:cNvPr>
          <p:cNvPicPr>
            <a:picLocks noChangeAspect="1"/>
          </p:cNvPicPr>
          <p:nvPr/>
        </p:nvPicPr>
        <p:blipFill>
          <a:blip r:embed="rId2"/>
          <a:stretch>
            <a:fillRect/>
          </a:stretch>
        </p:blipFill>
        <p:spPr>
          <a:xfrm>
            <a:off x="1272566" y="643467"/>
            <a:ext cx="9646868" cy="5571066"/>
          </a:xfrm>
          <a:prstGeom prst="rect">
            <a:avLst/>
          </a:prstGeom>
        </p:spPr>
      </p:pic>
      <p:sp>
        <p:nvSpPr>
          <p:cNvPr id="7" name="Footer Placeholder 3">
            <a:extLst>
              <a:ext uri="{FF2B5EF4-FFF2-40B4-BE49-F238E27FC236}">
                <a16:creationId xmlns:a16="http://schemas.microsoft.com/office/drawing/2014/main" id="{1A5A7F09-2F1D-478D-8F3F-22C844AF9243}"/>
              </a:ext>
            </a:extLst>
          </p:cNvPr>
          <p:cNvSpPr>
            <a:spLocks noGrp="1"/>
          </p:cNvSpPr>
          <p:nvPr>
            <p:ph type="ftr" sz="quarter" idx="3"/>
          </p:nvPr>
        </p:nvSpPr>
        <p:spPr>
          <a:xfrm>
            <a:off x="3817257" y="6356350"/>
            <a:ext cx="4336143" cy="501650"/>
          </a:xfrm>
        </p:spPr>
        <p:txBody>
          <a:bodyPr vert="horz" lIns="91440" tIns="45720" rIns="91440" bIns="45720" rtlCol="0" anchor="ctr">
            <a:normAutofit fontScale="92500" lnSpcReduction="10000"/>
          </a:bodyPr>
          <a:lstStyle/>
          <a:p>
            <a:pPr defTabSz="914400">
              <a:lnSpc>
                <a:spcPct val="90000"/>
              </a:lnSpc>
              <a:spcAft>
                <a:spcPts val="600"/>
              </a:spcAft>
            </a:pPr>
            <a:r>
              <a:rPr lang="en-US" sz="1400" kern="1200" dirty="0">
                <a:solidFill>
                  <a:srgbClr val="FFFFFF"/>
                </a:solidFill>
                <a:latin typeface="+mn-lt"/>
                <a:ea typeface="+mn-ea"/>
                <a:cs typeface="+mn-cs"/>
              </a:rPr>
              <a:t>© 2008 </a:t>
            </a:r>
            <a:r>
              <a:rPr lang="en-US" sz="1400" kern="1200" dirty="0" err="1">
                <a:solidFill>
                  <a:srgbClr val="FFFFFF"/>
                </a:solidFill>
                <a:latin typeface="+mn-lt"/>
                <a:ea typeface="+mn-ea"/>
                <a:cs typeface="+mn-cs"/>
              </a:rPr>
              <a:t>Watchsong</a:t>
            </a:r>
            <a:r>
              <a:rPr lang="en-US" sz="1400" kern="1200" dirty="0">
                <a:solidFill>
                  <a:srgbClr val="FFFFFF"/>
                </a:solidFill>
                <a:latin typeface="+mn-lt"/>
                <a:ea typeface="+mn-ea"/>
                <a:cs typeface="+mn-cs"/>
              </a:rPr>
              <a:t> (admin Church Works Media). </a:t>
            </a:r>
          </a:p>
          <a:p>
            <a:pPr defTabSz="914400">
              <a:lnSpc>
                <a:spcPct val="90000"/>
              </a:lnSpc>
              <a:spcAft>
                <a:spcPts val="600"/>
              </a:spcAft>
            </a:pPr>
            <a:r>
              <a:rPr lang="en-US" sz="1400" kern="1200" dirty="0">
                <a:solidFill>
                  <a:srgbClr val="FFFFFF"/>
                </a:solidFill>
                <a:latin typeface="+mn-lt"/>
                <a:ea typeface="+mn-ea"/>
                <a:cs typeface="+mn-cs"/>
              </a:rPr>
              <a:t>All rights reserved.</a:t>
            </a:r>
          </a:p>
        </p:txBody>
      </p:sp>
    </p:spTree>
    <p:extLst>
      <p:ext uri="{BB962C8B-B14F-4D97-AF65-F5344CB8AC3E}">
        <p14:creationId xmlns:p14="http://schemas.microsoft.com/office/powerpoint/2010/main" val="3367624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D293E3BC-AB1C-4673-8A61-79FDC923C25F}"/>
              </a:ext>
            </a:extLst>
          </p:cNvPr>
          <p:cNvPicPr>
            <a:picLocks noChangeAspect="1"/>
          </p:cNvPicPr>
          <p:nvPr/>
        </p:nvPicPr>
        <p:blipFill>
          <a:blip r:embed="rId2"/>
          <a:stretch>
            <a:fillRect/>
          </a:stretch>
        </p:blipFill>
        <p:spPr>
          <a:xfrm>
            <a:off x="1251595" y="643467"/>
            <a:ext cx="9688809" cy="5571066"/>
          </a:xfrm>
          <a:prstGeom prst="rect">
            <a:avLst/>
          </a:prstGeom>
        </p:spPr>
      </p:pic>
      <p:sp>
        <p:nvSpPr>
          <p:cNvPr id="6" name="Footer Placeholder 3">
            <a:extLst>
              <a:ext uri="{FF2B5EF4-FFF2-40B4-BE49-F238E27FC236}">
                <a16:creationId xmlns:a16="http://schemas.microsoft.com/office/drawing/2014/main" id="{DBF26D03-0114-4EE0-8552-98FB30DAAD29}"/>
              </a:ext>
            </a:extLst>
          </p:cNvPr>
          <p:cNvSpPr>
            <a:spLocks noGrp="1"/>
          </p:cNvSpPr>
          <p:nvPr>
            <p:ph type="ftr" sz="quarter" idx="3"/>
          </p:nvPr>
        </p:nvSpPr>
        <p:spPr>
          <a:xfrm>
            <a:off x="3817257" y="6356350"/>
            <a:ext cx="4336143" cy="501650"/>
          </a:xfrm>
        </p:spPr>
        <p:txBody>
          <a:bodyPr vert="horz" lIns="91440" tIns="45720" rIns="91440" bIns="45720" rtlCol="0" anchor="ctr">
            <a:normAutofit fontScale="92500" lnSpcReduction="10000"/>
          </a:bodyPr>
          <a:lstStyle/>
          <a:p>
            <a:pPr defTabSz="914400">
              <a:lnSpc>
                <a:spcPct val="90000"/>
              </a:lnSpc>
              <a:spcAft>
                <a:spcPts val="600"/>
              </a:spcAft>
            </a:pPr>
            <a:r>
              <a:rPr lang="en-US" sz="1400" kern="1200" dirty="0">
                <a:solidFill>
                  <a:srgbClr val="FFFFFF"/>
                </a:solidFill>
                <a:latin typeface="+mn-lt"/>
                <a:ea typeface="+mn-ea"/>
                <a:cs typeface="+mn-cs"/>
              </a:rPr>
              <a:t>© 2008 </a:t>
            </a:r>
            <a:r>
              <a:rPr lang="en-US" sz="1400" kern="1200" dirty="0" err="1">
                <a:solidFill>
                  <a:srgbClr val="FFFFFF"/>
                </a:solidFill>
                <a:latin typeface="+mn-lt"/>
                <a:ea typeface="+mn-ea"/>
                <a:cs typeface="+mn-cs"/>
              </a:rPr>
              <a:t>Watchsong</a:t>
            </a:r>
            <a:r>
              <a:rPr lang="en-US" sz="1400" kern="1200" dirty="0">
                <a:solidFill>
                  <a:srgbClr val="FFFFFF"/>
                </a:solidFill>
                <a:latin typeface="+mn-lt"/>
                <a:ea typeface="+mn-ea"/>
                <a:cs typeface="+mn-cs"/>
              </a:rPr>
              <a:t> (admin Church Works Media). </a:t>
            </a:r>
          </a:p>
          <a:p>
            <a:pPr defTabSz="914400">
              <a:lnSpc>
                <a:spcPct val="90000"/>
              </a:lnSpc>
              <a:spcAft>
                <a:spcPts val="600"/>
              </a:spcAft>
            </a:pPr>
            <a:r>
              <a:rPr lang="en-US" sz="1400" kern="1200" dirty="0">
                <a:solidFill>
                  <a:srgbClr val="FFFFFF"/>
                </a:solidFill>
                <a:latin typeface="+mn-lt"/>
                <a:ea typeface="+mn-ea"/>
                <a:cs typeface="+mn-cs"/>
              </a:rPr>
              <a:t>All rights reserved.</a:t>
            </a:r>
          </a:p>
        </p:txBody>
      </p:sp>
    </p:spTree>
    <p:extLst>
      <p:ext uri="{BB962C8B-B14F-4D97-AF65-F5344CB8AC3E}">
        <p14:creationId xmlns:p14="http://schemas.microsoft.com/office/powerpoint/2010/main" val="2568126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DB62459B-0AB5-4973-A8DD-1E275E4D78DA}"/>
              </a:ext>
            </a:extLst>
          </p:cNvPr>
          <p:cNvPicPr>
            <a:picLocks noChangeAspect="1"/>
          </p:cNvPicPr>
          <p:nvPr/>
        </p:nvPicPr>
        <p:blipFill>
          <a:blip r:embed="rId2"/>
          <a:stretch>
            <a:fillRect/>
          </a:stretch>
        </p:blipFill>
        <p:spPr>
          <a:xfrm>
            <a:off x="1121834" y="643467"/>
            <a:ext cx="9948331" cy="5571066"/>
          </a:xfrm>
          <a:prstGeom prst="rect">
            <a:avLst/>
          </a:prstGeom>
        </p:spPr>
      </p:pic>
      <p:sp>
        <p:nvSpPr>
          <p:cNvPr id="6" name="Footer Placeholder 3">
            <a:extLst>
              <a:ext uri="{FF2B5EF4-FFF2-40B4-BE49-F238E27FC236}">
                <a16:creationId xmlns:a16="http://schemas.microsoft.com/office/drawing/2014/main" id="{B2F46DE0-DFAB-46F9-8C05-9E3D39AC1A2F}"/>
              </a:ext>
            </a:extLst>
          </p:cNvPr>
          <p:cNvSpPr>
            <a:spLocks noGrp="1"/>
          </p:cNvSpPr>
          <p:nvPr>
            <p:ph type="ftr" sz="quarter" idx="3"/>
          </p:nvPr>
        </p:nvSpPr>
        <p:spPr>
          <a:xfrm>
            <a:off x="3817257" y="6356350"/>
            <a:ext cx="4336143" cy="501650"/>
          </a:xfrm>
        </p:spPr>
        <p:txBody>
          <a:bodyPr vert="horz" lIns="91440" tIns="45720" rIns="91440" bIns="45720" rtlCol="0" anchor="ctr">
            <a:normAutofit fontScale="92500" lnSpcReduction="10000"/>
          </a:bodyPr>
          <a:lstStyle/>
          <a:p>
            <a:pPr defTabSz="914400">
              <a:lnSpc>
                <a:spcPct val="90000"/>
              </a:lnSpc>
              <a:spcAft>
                <a:spcPts val="600"/>
              </a:spcAft>
            </a:pPr>
            <a:r>
              <a:rPr lang="en-US" sz="1400" kern="1200" dirty="0">
                <a:solidFill>
                  <a:srgbClr val="FFFFFF"/>
                </a:solidFill>
                <a:latin typeface="+mn-lt"/>
                <a:ea typeface="+mn-ea"/>
                <a:cs typeface="+mn-cs"/>
              </a:rPr>
              <a:t>© 2008 </a:t>
            </a:r>
            <a:r>
              <a:rPr lang="en-US" sz="1400" kern="1200" dirty="0" err="1">
                <a:solidFill>
                  <a:srgbClr val="FFFFFF"/>
                </a:solidFill>
                <a:latin typeface="+mn-lt"/>
                <a:ea typeface="+mn-ea"/>
                <a:cs typeface="+mn-cs"/>
              </a:rPr>
              <a:t>Watchsong</a:t>
            </a:r>
            <a:r>
              <a:rPr lang="en-US" sz="1400" kern="1200" dirty="0">
                <a:solidFill>
                  <a:srgbClr val="FFFFFF"/>
                </a:solidFill>
                <a:latin typeface="+mn-lt"/>
                <a:ea typeface="+mn-ea"/>
                <a:cs typeface="+mn-cs"/>
              </a:rPr>
              <a:t> (admin Church Works Media). </a:t>
            </a:r>
          </a:p>
          <a:p>
            <a:pPr defTabSz="914400">
              <a:lnSpc>
                <a:spcPct val="90000"/>
              </a:lnSpc>
              <a:spcAft>
                <a:spcPts val="600"/>
              </a:spcAft>
            </a:pPr>
            <a:r>
              <a:rPr lang="en-US" sz="1400" kern="1200" dirty="0">
                <a:solidFill>
                  <a:srgbClr val="FFFFFF"/>
                </a:solidFill>
                <a:latin typeface="+mn-lt"/>
                <a:ea typeface="+mn-ea"/>
                <a:cs typeface="+mn-cs"/>
              </a:rPr>
              <a:t>All rights reserved.</a:t>
            </a:r>
          </a:p>
        </p:txBody>
      </p:sp>
    </p:spTree>
    <p:extLst>
      <p:ext uri="{BB962C8B-B14F-4D97-AF65-F5344CB8AC3E}">
        <p14:creationId xmlns:p14="http://schemas.microsoft.com/office/powerpoint/2010/main" val="3368873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8800D7BE-2712-4131-AB0B-18EB07CA2385}"/>
              </a:ext>
            </a:extLst>
          </p:cNvPr>
          <p:cNvPicPr>
            <a:picLocks noChangeAspect="1"/>
          </p:cNvPicPr>
          <p:nvPr/>
        </p:nvPicPr>
        <p:blipFill>
          <a:blip r:embed="rId2"/>
          <a:stretch>
            <a:fillRect/>
          </a:stretch>
        </p:blipFill>
        <p:spPr>
          <a:xfrm>
            <a:off x="1272566" y="643467"/>
            <a:ext cx="9646868" cy="5571066"/>
          </a:xfrm>
          <a:prstGeom prst="rect">
            <a:avLst/>
          </a:prstGeom>
        </p:spPr>
      </p:pic>
      <p:sp>
        <p:nvSpPr>
          <p:cNvPr id="6" name="Footer Placeholder 3">
            <a:extLst>
              <a:ext uri="{FF2B5EF4-FFF2-40B4-BE49-F238E27FC236}">
                <a16:creationId xmlns:a16="http://schemas.microsoft.com/office/drawing/2014/main" id="{A6C8F9C2-BC64-4A76-A134-68CD1959764F}"/>
              </a:ext>
            </a:extLst>
          </p:cNvPr>
          <p:cNvSpPr>
            <a:spLocks noGrp="1"/>
          </p:cNvSpPr>
          <p:nvPr>
            <p:ph type="ftr" sz="quarter" idx="3"/>
          </p:nvPr>
        </p:nvSpPr>
        <p:spPr>
          <a:xfrm>
            <a:off x="3817257" y="6356350"/>
            <a:ext cx="4336143" cy="501650"/>
          </a:xfrm>
        </p:spPr>
        <p:txBody>
          <a:bodyPr vert="horz" lIns="91440" tIns="45720" rIns="91440" bIns="45720" rtlCol="0" anchor="ctr">
            <a:normAutofit fontScale="92500" lnSpcReduction="10000"/>
          </a:bodyPr>
          <a:lstStyle/>
          <a:p>
            <a:pPr defTabSz="914400">
              <a:lnSpc>
                <a:spcPct val="90000"/>
              </a:lnSpc>
              <a:spcAft>
                <a:spcPts val="600"/>
              </a:spcAft>
            </a:pPr>
            <a:r>
              <a:rPr lang="en-US" sz="1400" kern="1200" dirty="0">
                <a:solidFill>
                  <a:srgbClr val="FFFFFF"/>
                </a:solidFill>
                <a:latin typeface="+mn-lt"/>
                <a:ea typeface="+mn-ea"/>
                <a:cs typeface="+mn-cs"/>
              </a:rPr>
              <a:t>© 2008 </a:t>
            </a:r>
            <a:r>
              <a:rPr lang="en-US" sz="1400" kern="1200" dirty="0" err="1">
                <a:solidFill>
                  <a:srgbClr val="FFFFFF"/>
                </a:solidFill>
                <a:latin typeface="+mn-lt"/>
                <a:ea typeface="+mn-ea"/>
                <a:cs typeface="+mn-cs"/>
              </a:rPr>
              <a:t>Watchsong</a:t>
            </a:r>
            <a:r>
              <a:rPr lang="en-US" sz="1400" kern="1200" dirty="0">
                <a:solidFill>
                  <a:srgbClr val="FFFFFF"/>
                </a:solidFill>
                <a:latin typeface="+mn-lt"/>
                <a:ea typeface="+mn-ea"/>
                <a:cs typeface="+mn-cs"/>
              </a:rPr>
              <a:t> (admin Church Works Media). </a:t>
            </a:r>
          </a:p>
          <a:p>
            <a:pPr defTabSz="914400">
              <a:lnSpc>
                <a:spcPct val="90000"/>
              </a:lnSpc>
              <a:spcAft>
                <a:spcPts val="600"/>
              </a:spcAft>
            </a:pPr>
            <a:r>
              <a:rPr lang="en-US" sz="1400" kern="1200" dirty="0">
                <a:solidFill>
                  <a:srgbClr val="FFFFFF"/>
                </a:solidFill>
                <a:latin typeface="+mn-lt"/>
                <a:ea typeface="+mn-ea"/>
                <a:cs typeface="+mn-cs"/>
              </a:rPr>
              <a:t>All rights reserved.</a:t>
            </a:r>
          </a:p>
        </p:txBody>
      </p:sp>
    </p:spTree>
    <p:extLst>
      <p:ext uri="{BB962C8B-B14F-4D97-AF65-F5344CB8AC3E}">
        <p14:creationId xmlns:p14="http://schemas.microsoft.com/office/powerpoint/2010/main" val="2564239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DF18E100-6298-4BD1-ACC5-4E21AE228803}"/>
              </a:ext>
            </a:extLst>
          </p:cNvPr>
          <p:cNvPicPr>
            <a:picLocks noChangeAspect="1"/>
          </p:cNvPicPr>
          <p:nvPr/>
        </p:nvPicPr>
        <p:blipFill>
          <a:blip r:embed="rId2"/>
          <a:stretch>
            <a:fillRect/>
          </a:stretch>
        </p:blipFill>
        <p:spPr>
          <a:xfrm>
            <a:off x="1230439" y="643467"/>
            <a:ext cx="9731122" cy="5571066"/>
          </a:xfrm>
          <a:prstGeom prst="rect">
            <a:avLst/>
          </a:prstGeom>
        </p:spPr>
      </p:pic>
      <p:sp>
        <p:nvSpPr>
          <p:cNvPr id="6" name="Footer Placeholder 3">
            <a:extLst>
              <a:ext uri="{FF2B5EF4-FFF2-40B4-BE49-F238E27FC236}">
                <a16:creationId xmlns:a16="http://schemas.microsoft.com/office/drawing/2014/main" id="{D6862BA4-A250-4398-B3B0-24A10708587C}"/>
              </a:ext>
            </a:extLst>
          </p:cNvPr>
          <p:cNvSpPr>
            <a:spLocks noGrp="1"/>
          </p:cNvSpPr>
          <p:nvPr>
            <p:ph type="ftr" sz="quarter" idx="3"/>
          </p:nvPr>
        </p:nvSpPr>
        <p:spPr>
          <a:xfrm>
            <a:off x="3817257" y="6356350"/>
            <a:ext cx="4336143" cy="501650"/>
          </a:xfrm>
        </p:spPr>
        <p:txBody>
          <a:bodyPr vert="horz" lIns="91440" tIns="45720" rIns="91440" bIns="45720" rtlCol="0" anchor="ctr">
            <a:normAutofit fontScale="92500" lnSpcReduction="10000"/>
          </a:bodyPr>
          <a:lstStyle/>
          <a:p>
            <a:pPr defTabSz="914400">
              <a:lnSpc>
                <a:spcPct val="90000"/>
              </a:lnSpc>
              <a:spcAft>
                <a:spcPts val="600"/>
              </a:spcAft>
            </a:pPr>
            <a:r>
              <a:rPr lang="en-US" sz="1400" kern="1200" dirty="0">
                <a:solidFill>
                  <a:srgbClr val="FFFFFF"/>
                </a:solidFill>
                <a:latin typeface="+mn-lt"/>
                <a:ea typeface="+mn-ea"/>
                <a:cs typeface="+mn-cs"/>
              </a:rPr>
              <a:t>© 2008 </a:t>
            </a:r>
            <a:r>
              <a:rPr lang="en-US" sz="1400" kern="1200" dirty="0" err="1">
                <a:solidFill>
                  <a:srgbClr val="FFFFFF"/>
                </a:solidFill>
                <a:latin typeface="+mn-lt"/>
                <a:ea typeface="+mn-ea"/>
                <a:cs typeface="+mn-cs"/>
              </a:rPr>
              <a:t>Watchsong</a:t>
            </a:r>
            <a:r>
              <a:rPr lang="en-US" sz="1400" kern="1200" dirty="0">
                <a:solidFill>
                  <a:srgbClr val="FFFFFF"/>
                </a:solidFill>
                <a:latin typeface="+mn-lt"/>
                <a:ea typeface="+mn-ea"/>
                <a:cs typeface="+mn-cs"/>
              </a:rPr>
              <a:t> (admin Church Works Media). </a:t>
            </a:r>
          </a:p>
          <a:p>
            <a:pPr defTabSz="914400">
              <a:lnSpc>
                <a:spcPct val="90000"/>
              </a:lnSpc>
              <a:spcAft>
                <a:spcPts val="600"/>
              </a:spcAft>
            </a:pPr>
            <a:r>
              <a:rPr lang="en-US" sz="1400" kern="1200" dirty="0">
                <a:solidFill>
                  <a:srgbClr val="FFFFFF"/>
                </a:solidFill>
                <a:latin typeface="+mn-lt"/>
                <a:ea typeface="+mn-ea"/>
                <a:cs typeface="+mn-cs"/>
              </a:rPr>
              <a:t>All rights reserved.</a:t>
            </a:r>
          </a:p>
        </p:txBody>
      </p:sp>
    </p:spTree>
    <p:extLst>
      <p:ext uri="{BB962C8B-B14F-4D97-AF65-F5344CB8AC3E}">
        <p14:creationId xmlns:p14="http://schemas.microsoft.com/office/powerpoint/2010/main" val="3039666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D61868B8-4196-4A76-A34C-448E3386F3F1}"/>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6" name="Footer Placeholder 3">
            <a:extLst>
              <a:ext uri="{FF2B5EF4-FFF2-40B4-BE49-F238E27FC236}">
                <a16:creationId xmlns:a16="http://schemas.microsoft.com/office/drawing/2014/main" id="{30F99829-48F4-47D6-A921-8466AF2A173D}"/>
              </a:ext>
            </a:extLst>
          </p:cNvPr>
          <p:cNvSpPr>
            <a:spLocks noGrp="1"/>
          </p:cNvSpPr>
          <p:nvPr>
            <p:ph type="ftr" sz="quarter" idx="3"/>
          </p:nvPr>
        </p:nvSpPr>
        <p:spPr>
          <a:xfrm>
            <a:off x="3817257" y="6356350"/>
            <a:ext cx="4336143" cy="501650"/>
          </a:xfrm>
        </p:spPr>
        <p:txBody>
          <a:bodyPr vert="horz" lIns="91440" tIns="45720" rIns="91440" bIns="45720" rtlCol="0" anchor="ctr">
            <a:normAutofit fontScale="92500" lnSpcReduction="10000"/>
          </a:bodyPr>
          <a:lstStyle/>
          <a:p>
            <a:pPr defTabSz="914400">
              <a:lnSpc>
                <a:spcPct val="90000"/>
              </a:lnSpc>
              <a:spcAft>
                <a:spcPts val="600"/>
              </a:spcAft>
            </a:pPr>
            <a:r>
              <a:rPr lang="en-US" sz="1400" kern="1200" dirty="0">
                <a:solidFill>
                  <a:srgbClr val="FFFFFF"/>
                </a:solidFill>
                <a:latin typeface="+mn-lt"/>
                <a:ea typeface="+mn-ea"/>
                <a:cs typeface="+mn-cs"/>
              </a:rPr>
              <a:t>© 2008 </a:t>
            </a:r>
            <a:r>
              <a:rPr lang="en-US" sz="1400" kern="1200" dirty="0" err="1">
                <a:solidFill>
                  <a:srgbClr val="FFFFFF"/>
                </a:solidFill>
                <a:latin typeface="+mn-lt"/>
                <a:ea typeface="+mn-ea"/>
                <a:cs typeface="+mn-cs"/>
              </a:rPr>
              <a:t>Watchsong</a:t>
            </a:r>
            <a:r>
              <a:rPr lang="en-US" sz="1400" kern="1200" dirty="0">
                <a:solidFill>
                  <a:srgbClr val="FFFFFF"/>
                </a:solidFill>
                <a:latin typeface="+mn-lt"/>
                <a:ea typeface="+mn-ea"/>
                <a:cs typeface="+mn-cs"/>
              </a:rPr>
              <a:t> (admin Church Works Media). </a:t>
            </a:r>
          </a:p>
          <a:p>
            <a:pPr defTabSz="914400">
              <a:lnSpc>
                <a:spcPct val="90000"/>
              </a:lnSpc>
              <a:spcAft>
                <a:spcPts val="600"/>
              </a:spcAft>
            </a:pPr>
            <a:r>
              <a:rPr lang="en-US" sz="1400" kern="1200" dirty="0">
                <a:solidFill>
                  <a:srgbClr val="FFFFFF"/>
                </a:solidFill>
                <a:latin typeface="+mn-lt"/>
                <a:ea typeface="+mn-ea"/>
                <a:cs typeface="+mn-cs"/>
              </a:rPr>
              <a:t>All rights reserved.</a:t>
            </a:r>
          </a:p>
        </p:txBody>
      </p:sp>
    </p:spTree>
    <p:extLst>
      <p:ext uri="{BB962C8B-B14F-4D97-AF65-F5344CB8AC3E}">
        <p14:creationId xmlns:p14="http://schemas.microsoft.com/office/powerpoint/2010/main" val="4184368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197</Words>
  <Application>Microsoft Office PowerPoint</Application>
  <PresentationFormat>Widescreen</PresentationFormat>
  <Paragraphs>22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2019-10-25T19:44:16Z</dcterms:created>
  <dcterms:modified xsi:type="dcterms:W3CDTF">2019-10-25T19:45:29Z</dcterms:modified>
</cp:coreProperties>
</file>