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 id="2147484344" r:id="rId2"/>
  </p:sldMasterIdLst>
  <p:notesMasterIdLst>
    <p:notesMasterId r:id="rId15"/>
  </p:notesMasterIdLst>
  <p:handoutMasterIdLst>
    <p:handoutMasterId r:id="rId16"/>
  </p:handoutMasterIdLst>
  <p:sldIdLst>
    <p:sldId id="256" r:id="rId3"/>
    <p:sldId id="264" r:id="rId4"/>
    <p:sldId id="265" r:id="rId5"/>
    <p:sldId id="266" r:id="rId6"/>
    <p:sldId id="267" r:id="rId7"/>
    <p:sldId id="268" r:id="rId8"/>
    <p:sldId id="269" r:id="rId9"/>
    <p:sldId id="270" r:id="rId10"/>
    <p:sldId id="271" r:id="rId11"/>
    <p:sldId id="273" r:id="rId12"/>
    <p:sldId id="274" r:id="rId13"/>
    <p:sldId id="27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D48A5F-6D86-43D6-B357-3FE8BE4CBE80}" v="27" dt="2020-11-05T18:59:05.791"/>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1160" autoAdjust="0"/>
  </p:normalViewPr>
  <p:slideViewPr>
    <p:cSldViewPr snapToGrid="0" showGuides="1">
      <p:cViewPr>
        <p:scale>
          <a:sx n="50" d="100"/>
          <a:sy n="50" d="100"/>
        </p:scale>
        <p:origin x="1312" y="420"/>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05D48A5F-6D86-43D6-B357-3FE8BE4CBE80}"/>
    <pc:docChg chg="undo custSel addSld delSld modSld">
      <pc:chgData name="Sarah Gothard" userId="0e53f415fda5f162" providerId="LiveId" clId="{05D48A5F-6D86-43D6-B357-3FE8BE4CBE80}" dt="2020-11-05T18:59:10.647" v="80" actId="1076"/>
      <pc:docMkLst>
        <pc:docMk/>
      </pc:docMkLst>
      <pc:sldChg chg="addSp delSp modSp mod">
        <pc:chgData name="Sarah Gothard" userId="0e53f415fda5f162" providerId="LiveId" clId="{05D48A5F-6D86-43D6-B357-3FE8BE4CBE80}" dt="2020-11-05T18:44:39.649" v="12" actId="1076"/>
        <pc:sldMkLst>
          <pc:docMk/>
          <pc:sldMk cId="219344417" sldId="262"/>
        </pc:sldMkLst>
        <pc:spChg chg="del">
          <ac:chgData name="Sarah Gothard" userId="0e53f415fda5f162" providerId="LiveId" clId="{05D48A5F-6D86-43D6-B357-3FE8BE4CBE80}" dt="2020-11-05T18:30:47.990" v="0" actId="478"/>
          <ac:spMkLst>
            <pc:docMk/>
            <pc:sldMk cId="219344417" sldId="262"/>
            <ac:spMk id="5" creationId="{51758FCC-16BE-4944-BAEA-A6F5B0DD3660}"/>
          </ac:spMkLst>
        </pc:spChg>
        <pc:picChg chg="add del">
          <ac:chgData name="Sarah Gothard" userId="0e53f415fda5f162" providerId="LiveId" clId="{05D48A5F-6D86-43D6-B357-3FE8BE4CBE80}" dt="2020-11-05T18:44:24.765" v="9"/>
          <ac:picMkLst>
            <pc:docMk/>
            <pc:sldMk cId="219344417" sldId="262"/>
            <ac:picMk id="3" creationId="{BACBA9B1-495A-4DB8-8BAF-CD14ADB44E1C}"/>
          </ac:picMkLst>
        </pc:picChg>
        <pc:picChg chg="add mod">
          <ac:chgData name="Sarah Gothard" userId="0e53f415fda5f162" providerId="LiveId" clId="{05D48A5F-6D86-43D6-B357-3FE8BE4CBE80}" dt="2020-11-05T18:44:39.649" v="12" actId="1076"/>
          <ac:picMkLst>
            <pc:docMk/>
            <pc:sldMk cId="219344417" sldId="262"/>
            <ac:picMk id="6" creationId="{F5C94871-B5F1-45B0-9023-DA10950A4A0E}"/>
          </ac:picMkLst>
        </pc:picChg>
      </pc:sldChg>
      <pc:sldChg chg="addSp modSp mod">
        <pc:chgData name="Sarah Gothard" userId="0e53f415fda5f162" providerId="LiveId" clId="{05D48A5F-6D86-43D6-B357-3FE8BE4CBE80}" dt="2020-11-05T18:45:05.008" v="17" actId="1076"/>
        <pc:sldMkLst>
          <pc:docMk/>
          <pc:sldMk cId="795945589" sldId="264"/>
        </pc:sldMkLst>
        <pc:picChg chg="add mod">
          <ac:chgData name="Sarah Gothard" userId="0e53f415fda5f162" providerId="LiveId" clId="{05D48A5F-6D86-43D6-B357-3FE8BE4CBE80}" dt="2020-11-05T18:45:05.008" v="17" actId="1076"/>
          <ac:picMkLst>
            <pc:docMk/>
            <pc:sldMk cId="795945589" sldId="264"/>
            <ac:picMk id="3" creationId="{FAA80B67-8D8E-4DBE-9622-8C78992CA358}"/>
          </ac:picMkLst>
        </pc:picChg>
      </pc:sldChg>
      <pc:sldChg chg="addSp modSp add mod">
        <pc:chgData name="Sarah Gothard" userId="0e53f415fda5f162" providerId="LiveId" clId="{05D48A5F-6D86-43D6-B357-3FE8BE4CBE80}" dt="2020-11-05T18:45:48.686" v="22" actId="1076"/>
        <pc:sldMkLst>
          <pc:docMk/>
          <pc:sldMk cId="1122811395" sldId="265"/>
        </pc:sldMkLst>
        <pc:picChg chg="add mod">
          <ac:chgData name="Sarah Gothard" userId="0e53f415fda5f162" providerId="LiveId" clId="{05D48A5F-6D86-43D6-B357-3FE8BE4CBE80}" dt="2020-11-05T18:45:48.686" v="22" actId="1076"/>
          <ac:picMkLst>
            <pc:docMk/>
            <pc:sldMk cId="1122811395" sldId="265"/>
            <ac:picMk id="3" creationId="{B8823FEE-A0D9-44F6-8104-3244F59257C3}"/>
          </ac:picMkLst>
        </pc:picChg>
      </pc:sldChg>
      <pc:sldChg chg="addSp modSp add mod">
        <pc:chgData name="Sarah Gothard" userId="0e53f415fda5f162" providerId="LiveId" clId="{05D48A5F-6D86-43D6-B357-3FE8BE4CBE80}" dt="2020-11-05T18:52:42.127" v="27" actId="1076"/>
        <pc:sldMkLst>
          <pc:docMk/>
          <pc:sldMk cId="2568571026" sldId="266"/>
        </pc:sldMkLst>
        <pc:picChg chg="add mod">
          <ac:chgData name="Sarah Gothard" userId="0e53f415fda5f162" providerId="LiveId" clId="{05D48A5F-6D86-43D6-B357-3FE8BE4CBE80}" dt="2020-11-05T18:52:42.127" v="27" actId="1076"/>
          <ac:picMkLst>
            <pc:docMk/>
            <pc:sldMk cId="2568571026" sldId="266"/>
            <ac:picMk id="3" creationId="{5A3DEA0C-43EF-446E-85DB-DE7DE2A5F9AE}"/>
          </ac:picMkLst>
        </pc:picChg>
      </pc:sldChg>
      <pc:sldChg chg="addSp modSp add mod">
        <pc:chgData name="Sarah Gothard" userId="0e53f415fda5f162" providerId="LiveId" clId="{05D48A5F-6D86-43D6-B357-3FE8BE4CBE80}" dt="2020-11-05T18:52:50.249" v="30" actId="1076"/>
        <pc:sldMkLst>
          <pc:docMk/>
          <pc:sldMk cId="2705990737" sldId="267"/>
        </pc:sldMkLst>
        <pc:picChg chg="add mod">
          <ac:chgData name="Sarah Gothard" userId="0e53f415fda5f162" providerId="LiveId" clId="{05D48A5F-6D86-43D6-B357-3FE8BE4CBE80}" dt="2020-11-05T18:52:50.249" v="30" actId="1076"/>
          <ac:picMkLst>
            <pc:docMk/>
            <pc:sldMk cId="2705990737" sldId="267"/>
            <ac:picMk id="3" creationId="{1BDAFFEA-4BB8-44AA-8686-78DD539CCC3C}"/>
          </ac:picMkLst>
        </pc:picChg>
      </pc:sldChg>
      <pc:sldChg chg="addSp delSp modSp add mod">
        <pc:chgData name="Sarah Gothard" userId="0e53f415fda5f162" providerId="LiveId" clId="{05D48A5F-6D86-43D6-B357-3FE8BE4CBE80}" dt="2020-11-05T18:54:01.094" v="42" actId="1076"/>
        <pc:sldMkLst>
          <pc:docMk/>
          <pc:sldMk cId="1605457394" sldId="268"/>
        </pc:sldMkLst>
        <pc:picChg chg="add del mod">
          <ac:chgData name="Sarah Gothard" userId="0e53f415fda5f162" providerId="LiveId" clId="{05D48A5F-6D86-43D6-B357-3FE8BE4CBE80}" dt="2020-11-05T18:53:16.387" v="36"/>
          <ac:picMkLst>
            <pc:docMk/>
            <pc:sldMk cId="1605457394" sldId="268"/>
            <ac:picMk id="3" creationId="{ABFBD3E3-54AC-420A-98FF-DEC710D1A570}"/>
          </ac:picMkLst>
        </pc:picChg>
        <pc:picChg chg="add mod">
          <ac:chgData name="Sarah Gothard" userId="0e53f415fda5f162" providerId="LiveId" clId="{05D48A5F-6D86-43D6-B357-3FE8BE4CBE80}" dt="2020-11-05T18:54:01.094" v="42" actId="1076"/>
          <ac:picMkLst>
            <pc:docMk/>
            <pc:sldMk cId="1605457394" sldId="268"/>
            <ac:picMk id="5" creationId="{0C568C4F-62ED-41BF-8F58-E7E45E8285BB}"/>
          </ac:picMkLst>
        </pc:picChg>
      </pc:sldChg>
      <pc:sldChg chg="addSp modSp add mod">
        <pc:chgData name="Sarah Gothard" userId="0e53f415fda5f162" providerId="LiveId" clId="{05D48A5F-6D86-43D6-B357-3FE8BE4CBE80}" dt="2020-11-05T18:54:54.419" v="45" actId="1076"/>
        <pc:sldMkLst>
          <pc:docMk/>
          <pc:sldMk cId="3228561185" sldId="269"/>
        </pc:sldMkLst>
        <pc:picChg chg="add mod">
          <ac:chgData name="Sarah Gothard" userId="0e53f415fda5f162" providerId="LiveId" clId="{05D48A5F-6D86-43D6-B357-3FE8BE4CBE80}" dt="2020-11-05T18:54:54.419" v="45" actId="1076"/>
          <ac:picMkLst>
            <pc:docMk/>
            <pc:sldMk cId="3228561185" sldId="269"/>
            <ac:picMk id="3" creationId="{0E568D30-133A-444D-9369-44A4365C86C9}"/>
          </ac:picMkLst>
        </pc:picChg>
      </pc:sldChg>
      <pc:sldChg chg="addSp modSp add mod">
        <pc:chgData name="Sarah Gothard" userId="0e53f415fda5f162" providerId="LiveId" clId="{05D48A5F-6D86-43D6-B357-3FE8BE4CBE80}" dt="2020-11-05T18:56:12.957" v="50" actId="1076"/>
        <pc:sldMkLst>
          <pc:docMk/>
          <pc:sldMk cId="48088996" sldId="270"/>
        </pc:sldMkLst>
        <pc:picChg chg="add mod">
          <ac:chgData name="Sarah Gothard" userId="0e53f415fda5f162" providerId="LiveId" clId="{05D48A5F-6D86-43D6-B357-3FE8BE4CBE80}" dt="2020-11-05T18:56:12.957" v="50" actId="1076"/>
          <ac:picMkLst>
            <pc:docMk/>
            <pc:sldMk cId="48088996" sldId="270"/>
            <ac:picMk id="3" creationId="{C76F6787-944C-4E3E-8968-15EC18F6BD25}"/>
          </ac:picMkLst>
        </pc:picChg>
      </pc:sldChg>
      <pc:sldChg chg="addSp modSp add mod">
        <pc:chgData name="Sarah Gothard" userId="0e53f415fda5f162" providerId="LiveId" clId="{05D48A5F-6D86-43D6-B357-3FE8BE4CBE80}" dt="2020-11-05T18:56:30.430" v="53" actId="1076"/>
        <pc:sldMkLst>
          <pc:docMk/>
          <pc:sldMk cId="959493247" sldId="271"/>
        </pc:sldMkLst>
        <pc:picChg chg="add mod">
          <ac:chgData name="Sarah Gothard" userId="0e53f415fda5f162" providerId="LiveId" clId="{05D48A5F-6D86-43D6-B357-3FE8BE4CBE80}" dt="2020-11-05T18:56:30.430" v="53" actId="1076"/>
          <ac:picMkLst>
            <pc:docMk/>
            <pc:sldMk cId="959493247" sldId="271"/>
            <ac:picMk id="3" creationId="{64E9FD40-B797-4920-99C2-1C4245A4AF7F}"/>
          </ac:picMkLst>
        </pc:picChg>
      </pc:sldChg>
      <pc:sldChg chg="new del">
        <pc:chgData name="Sarah Gothard" userId="0e53f415fda5f162" providerId="LiveId" clId="{05D48A5F-6D86-43D6-B357-3FE8BE4CBE80}" dt="2020-11-05T18:56:53.626" v="58" actId="47"/>
        <pc:sldMkLst>
          <pc:docMk/>
          <pc:sldMk cId="852837566" sldId="272"/>
        </pc:sldMkLst>
      </pc:sldChg>
      <pc:sldChg chg="addSp delSp modSp add mod">
        <pc:chgData name="Sarah Gothard" userId="0e53f415fda5f162" providerId="LiveId" clId="{05D48A5F-6D86-43D6-B357-3FE8BE4CBE80}" dt="2020-11-05T18:58:08.310" v="72" actId="1076"/>
        <pc:sldMkLst>
          <pc:docMk/>
          <pc:sldMk cId="788877722" sldId="273"/>
        </pc:sldMkLst>
        <pc:picChg chg="del">
          <ac:chgData name="Sarah Gothard" userId="0e53f415fda5f162" providerId="LiveId" clId="{05D48A5F-6D86-43D6-B357-3FE8BE4CBE80}" dt="2020-11-05T18:56:55.310" v="59" actId="478"/>
          <ac:picMkLst>
            <pc:docMk/>
            <pc:sldMk cId="788877722" sldId="273"/>
            <ac:picMk id="3" creationId="{64E9FD40-B797-4920-99C2-1C4245A4AF7F}"/>
          </ac:picMkLst>
        </pc:picChg>
        <pc:picChg chg="add del mod">
          <ac:chgData name="Sarah Gothard" userId="0e53f415fda5f162" providerId="LiveId" clId="{05D48A5F-6D86-43D6-B357-3FE8BE4CBE80}" dt="2020-11-05T18:57:57.093" v="66" actId="478"/>
          <ac:picMkLst>
            <pc:docMk/>
            <pc:sldMk cId="788877722" sldId="273"/>
            <ac:picMk id="5" creationId="{D4A61A91-D21D-42A4-B851-B38356BDA664}"/>
          </ac:picMkLst>
        </pc:picChg>
        <pc:picChg chg="add mod">
          <ac:chgData name="Sarah Gothard" userId="0e53f415fda5f162" providerId="LiveId" clId="{05D48A5F-6D86-43D6-B357-3FE8BE4CBE80}" dt="2020-11-05T18:58:08.310" v="72" actId="1076"/>
          <ac:picMkLst>
            <pc:docMk/>
            <pc:sldMk cId="788877722" sldId="273"/>
            <ac:picMk id="6" creationId="{4B8DF6D1-DB49-4DEE-B30D-AB425045F9FD}"/>
          </ac:picMkLst>
        </pc:picChg>
      </pc:sldChg>
      <pc:sldChg chg="addSp delSp modSp add mod">
        <pc:chgData name="Sarah Gothard" userId="0e53f415fda5f162" providerId="LiveId" clId="{05D48A5F-6D86-43D6-B357-3FE8BE4CBE80}" dt="2020-11-05T18:58:56.755" v="77" actId="1076"/>
        <pc:sldMkLst>
          <pc:docMk/>
          <pc:sldMk cId="2118863552" sldId="274"/>
        </pc:sldMkLst>
        <pc:picChg chg="del">
          <ac:chgData name="Sarah Gothard" userId="0e53f415fda5f162" providerId="LiveId" clId="{05D48A5F-6D86-43D6-B357-3FE8BE4CBE80}" dt="2020-11-05T18:56:56.391" v="60" actId="478"/>
          <ac:picMkLst>
            <pc:docMk/>
            <pc:sldMk cId="2118863552" sldId="274"/>
            <ac:picMk id="3" creationId="{64E9FD40-B797-4920-99C2-1C4245A4AF7F}"/>
          </ac:picMkLst>
        </pc:picChg>
        <pc:picChg chg="add mod">
          <ac:chgData name="Sarah Gothard" userId="0e53f415fda5f162" providerId="LiveId" clId="{05D48A5F-6D86-43D6-B357-3FE8BE4CBE80}" dt="2020-11-05T18:58:56.755" v="77" actId="1076"/>
          <ac:picMkLst>
            <pc:docMk/>
            <pc:sldMk cId="2118863552" sldId="274"/>
            <ac:picMk id="5" creationId="{6D3FC244-E49F-45C8-BBAE-8EDD6D296478}"/>
          </ac:picMkLst>
        </pc:picChg>
      </pc:sldChg>
      <pc:sldChg chg="addSp delSp modSp add mod">
        <pc:chgData name="Sarah Gothard" userId="0e53f415fda5f162" providerId="LiveId" clId="{05D48A5F-6D86-43D6-B357-3FE8BE4CBE80}" dt="2020-11-05T18:59:10.647" v="80" actId="1076"/>
        <pc:sldMkLst>
          <pc:docMk/>
          <pc:sldMk cId="787730045" sldId="275"/>
        </pc:sldMkLst>
        <pc:picChg chg="del">
          <ac:chgData name="Sarah Gothard" userId="0e53f415fda5f162" providerId="LiveId" clId="{05D48A5F-6D86-43D6-B357-3FE8BE4CBE80}" dt="2020-11-05T18:56:59.263" v="61" actId="478"/>
          <ac:picMkLst>
            <pc:docMk/>
            <pc:sldMk cId="787730045" sldId="275"/>
            <ac:picMk id="3" creationId="{64E9FD40-B797-4920-99C2-1C4245A4AF7F}"/>
          </ac:picMkLst>
        </pc:picChg>
        <pc:picChg chg="add mod">
          <ac:chgData name="Sarah Gothard" userId="0e53f415fda5f162" providerId="LiveId" clId="{05D48A5F-6D86-43D6-B357-3FE8BE4CBE80}" dt="2020-11-05T18:59:10.647" v="80" actId="1076"/>
          <ac:picMkLst>
            <pc:docMk/>
            <pc:sldMk cId="787730045" sldId="275"/>
            <ac:picMk id="5" creationId="{C488857D-337B-4BE9-89C5-FCDBB2FCAD4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7/7/2024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7/7/2024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7908AF-65BE-457F-9D87-289A548E61FF}" type="slidenum">
              <a:rPr kumimoji="0" lang="en-US" sz="12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3262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AC751C-FFE3-4EB7-A924-613689D935F1}" type="datetime1">
              <a:rPr lang="en-US" smtClean="0"/>
              <a:t>7/7/2024</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83909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B27B8F-A0AC-4800-B6B0-18D51A3F75BD}" type="datetime1">
              <a:rPr lang="en-US" smtClean="0"/>
              <a:t>7/7/2024</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08175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5D4147-43C5-40EC-8CA7-1A4813914606}" type="datetime1">
              <a:rPr lang="en-US" smtClean="0"/>
              <a:t>7/7/2024</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156900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91D9C2-6394-44A5-8E04-3E60E23316C6}" type="datetime1">
              <a:rPr lang="en-US" smtClean="0"/>
              <a:t>7/7/2024</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51939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1C3F26-80AD-4363-B8B3-85967C7D296E}" type="datetime1">
              <a:rPr lang="en-US" smtClean="0"/>
              <a:t>7/7/2024</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2522288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DC7E90-1516-4AB5-A1EC-AC78F6B80759}" type="datetime1">
              <a:rPr lang="en-US" smtClean="0"/>
              <a:t>7/7/2024</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953464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4EA4E2-3771-4804-A061-AC7A21502A23}" type="datetime1">
              <a:rPr lang="en-US" smtClean="0"/>
              <a:t>7/7/2024</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71585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B896F4-E7CF-49ED-8054-9100DCB2AB5F}" type="datetime1">
              <a:rPr lang="en-US" smtClean="0"/>
              <a:t>7/7/2024</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1449719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25F2BE-F34D-4F17-B02D-6372C3AEEA52}" type="datetime1">
              <a:rPr lang="en-US" smtClean="0"/>
              <a:t>7/7/2024</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261811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888B77-632E-4386-9C5F-9D4DF988D2FA}" type="datetime1">
              <a:rPr lang="en-US" smtClean="0"/>
              <a:t>7/7/2024</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772603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847C14-80A5-4839-811E-F9C8A79BB87F}" type="datetime1">
              <a:rPr lang="en-US" smtClean="0"/>
              <a:t>7/7/2024</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948151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2BEED-05D9-4D5D-82B9-0FE4F455F4F1}" type="datetime1">
              <a:rPr lang="en-US" smtClean="0"/>
              <a:t>7/7/2024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Public Domain</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403323339"/>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 name="Rectangle 11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200925E-B2EA-281B-217B-6E01AF0E8100}"/>
              </a:ext>
            </a:extLst>
          </p:cNvPr>
          <p:cNvPicPr>
            <a:picLocks noChangeAspect="1"/>
          </p:cNvPicPr>
          <p:nvPr/>
        </p:nvPicPr>
        <p:blipFill>
          <a:blip r:embed="rId3"/>
          <a:stretch>
            <a:fillRect/>
          </a:stretch>
        </p:blipFill>
        <p:spPr>
          <a:xfrm>
            <a:off x="643467" y="2583858"/>
            <a:ext cx="10905066" cy="1690283"/>
          </a:xfrm>
          <a:prstGeom prst="rect">
            <a:avLst/>
          </a:prstGeom>
        </p:spPr>
      </p:pic>
      <p:sp>
        <p:nvSpPr>
          <p:cNvPr id="4" name="Footer Placeholder 3">
            <a:extLst>
              <a:ext uri="{FF2B5EF4-FFF2-40B4-BE49-F238E27FC236}">
                <a16:creationId xmlns:a16="http://schemas.microsoft.com/office/drawing/2014/main" id="{FD60A99A-3D3E-41F4-8FB2-F58BC94B156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r>
              <a:rPr kumimoji="0" lang="en-US" b="0" i="0" u="none" strike="noStrike" kern="1200" cap="none" spc="0" normalizeH="0" baseline="0" noProof="0">
                <a:ln>
                  <a:noFill/>
                </a:ln>
                <a:solidFill>
                  <a:srgbClr val="FFFFFF"/>
                </a:solidFill>
                <a:effectLst/>
                <a:uLnTx/>
                <a:uFillTx/>
                <a:latin typeface="+mn-lt"/>
                <a:ea typeface="+mn-ea"/>
                <a:cs typeface="+mn-cs"/>
              </a:rPr>
              <a:t>Public Domain</a:t>
            </a:r>
          </a:p>
        </p:txBody>
      </p:sp>
    </p:spTree>
    <p:extLst>
      <p:ext uri="{BB962C8B-B14F-4D97-AF65-F5344CB8AC3E}">
        <p14:creationId xmlns:p14="http://schemas.microsoft.com/office/powerpoint/2010/main" val="2910433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52ED26-5D31-B0B3-5F87-E1F73BF50F1B}"/>
              </a:ext>
            </a:extLst>
          </p:cNvPr>
          <p:cNvPicPr>
            <a:picLocks noChangeAspect="1"/>
          </p:cNvPicPr>
          <p:nvPr/>
        </p:nvPicPr>
        <p:blipFill>
          <a:blip r:embed="rId2"/>
          <a:stretch>
            <a:fillRect/>
          </a:stretch>
        </p:blipFill>
        <p:spPr>
          <a:xfrm>
            <a:off x="0" y="370217"/>
            <a:ext cx="12192000" cy="6117566"/>
          </a:xfrm>
          <a:prstGeom prst="rect">
            <a:avLst/>
          </a:prstGeom>
        </p:spPr>
      </p:pic>
      <p:sp>
        <p:nvSpPr>
          <p:cNvPr id="7" name="Footer Placeholder 6">
            <a:extLst>
              <a:ext uri="{FF2B5EF4-FFF2-40B4-BE49-F238E27FC236}">
                <a16:creationId xmlns:a16="http://schemas.microsoft.com/office/drawing/2014/main" id="{E977B8C3-C894-AA96-27E4-AAEC3483430C}"/>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788877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5990FA3-730C-18B9-BD57-52897D381A65}"/>
              </a:ext>
            </a:extLst>
          </p:cNvPr>
          <p:cNvSpPr>
            <a:spLocks noGrp="1"/>
          </p:cNvSpPr>
          <p:nvPr>
            <p:ph type="ftr" sz="quarter" idx="11"/>
          </p:nvPr>
        </p:nvSpPr>
        <p:spPr/>
        <p:txBody>
          <a:bodyPr/>
          <a:lstStyle/>
          <a:p>
            <a:r>
              <a:rPr lang="en-US"/>
              <a:t>Public Domain</a:t>
            </a:r>
            <a:endParaRPr lang="en-US" dirty="0"/>
          </a:p>
        </p:txBody>
      </p:sp>
      <p:pic>
        <p:nvPicPr>
          <p:cNvPr id="10" name="Picture 9">
            <a:extLst>
              <a:ext uri="{FF2B5EF4-FFF2-40B4-BE49-F238E27FC236}">
                <a16:creationId xmlns:a16="http://schemas.microsoft.com/office/drawing/2014/main" id="{9496B3D5-3F85-CF00-E68D-DF71EBE26571}"/>
              </a:ext>
            </a:extLst>
          </p:cNvPr>
          <p:cNvPicPr>
            <a:picLocks noChangeAspect="1"/>
          </p:cNvPicPr>
          <p:nvPr/>
        </p:nvPicPr>
        <p:blipFill>
          <a:blip r:embed="rId2"/>
          <a:stretch>
            <a:fillRect/>
          </a:stretch>
        </p:blipFill>
        <p:spPr>
          <a:xfrm>
            <a:off x="0" y="67056"/>
            <a:ext cx="12192000" cy="6723888"/>
          </a:xfrm>
          <a:prstGeom prst="rect">
            <a:avLst/>
          </a:prstGeom>
        </p:spPr>
      </p:pic>
    </p:spTree>
    <p:extLst>
      <p:ext uri="{BB962C8B-B14F-4D97-AF65-F5344CB8AC3E}">
        <p14:creationId xmlns:p14="http://schemas.microsoft.com/office/powerpoint/2010/main" val="2118863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88857D-337B-4BE9-89C5-FCDBB2FCAD48}"/>
              </a:ext>
            </a:extLst>
          </p:cNvPr>
          <p:cNvPicPr>
            <a:picLocks noChangeAspect="1"/>
          </p:cNvPicPr>
          <p:nvPr/>
        </p:nvPicPr>
        <p:blipFill>
          <a:blip r:embed="rId2"/>
          <a:stretch>
            <a:fillRect/>
          </a:stretch>
        </p:blipFill>
        <p:spPr>
          <a:xfrm>
            <a:off x="120650" y="1337628"/>
            <a:ext cx="11950700" cy="4182744"/>
          </a:xfrm>
          <a:prstGeom prst="rect">
            <a:avLst/>
          </a:prstGeom>
          <a:noFill/>
        </p:spPr>
      </p:pic>
      <p:sp>
        <p:nvSpPr>
          <p:cNvPr id="6" name="Footer Placeholder 5">
            <a:extLst>
              <a:ext uri="{FF2B5EF4-FFF2-40B4-BE49-F238E27FC236}">
                <a16:creationId xmlns:a16="http://schemas.microsoft.com/office/drawing/2014/main" id="{CACAB4E0-B39E-F872-E600-9FFFB3C94B0A}"/>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787730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00C3F9-D7D0-F1E7-CB66-63DC5C695794}"/>
              </a:ext>
            </a:extLst>
          </p:cNvPr>
          <p:cNvPicPr>
            <a:picLocks noChangeAspect="1"/>
          </p:cNvPicPr>
          <p:nvPr/>
        </p:nvPicPr>
        <p:blipFill>
          <a:blip r:embed="rId2"/>
          <a:stretch>
            <a:fillRect/>
          </a:stretch>
        </p:blipFill>
        <p:spPr>
          <a:xfrm>
            <a:off x="0" y="343651"/>
            <a:ext cx="12192000" cy="6170698"/>
          </a:xfrm>
          <a:prstGeom prst="rect">
            <a:avLst/>
          </a:prstGeom>
        </p:spPr>
      </p:pic>
      <p:sp>
        <p:nvSpPr>
          <p:cNvPr id="8" name="Footer Placeholder 7">
            <a:extLst>
              <a:ext uri="{FF2B5EF4-FFF2-40B4-BE49-F238E27FC236}">
                <a16:creationId xmlns:a16="http://schemas.microsoft.com/office/drawing/2014/main" id="{6FD9FD4D-9020-DB41-CDE1-360FFD4D7536}"/>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83E35FF-0520-A0FE-C90A-6D623FB661A9}"/>
              </a:ext>
            </a:extLst>
          </p:cNvPr>
          <p:cNvPicPr>
            <a:picLocks noChangeAspect="1"/>
          </p:cNvPicPr>
          <p:nvPr/>
        </p:nvPicPr>
        <p:blipFill>
          <a:blip r:embed="rId2"/>
          <a:stretch>
            <a:fillRect/>
          </a:stretch>
        </p:blipFill>
        <p:spPr>
          <a:xfrm>
            <a:off x="0" y="12192"/>
            <a:ext cx="12192000" cy="6833616"/>
          </a:xfrm>
          <a:prstGeom prst="rect">
            <a:avLst/>
          </a:prstGeom>
        </p:spPr>
      </p:pic>
      <p:sp>
        <p:nvSpPr>
          <p:cNvPr id="13" name="Footer Placeholder 12">
            <a:extLst>
              <a:ext uri="{FF2B5EF4-FFF2-40B4-BE49-F238E27FC236}">
                <a16:creationId xmlns:a16="http://schemas.microsoft.com/office/drawing/2014/main" id="{4181BBCE-491A-B91B-4328-03EBA1397BFB}"/>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1122811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3DEA0C-43EF-446E-85DB-DE7DE2A5F9AE}"/>
              </a:ext>
            </a:extLst>
          </p:cNvPr>
          <p:cNvPicPr>
            <a:picLocks noChangeAspect="1"/>
          </p:cNvPicPr>
          <p:nvPr/>
        </p:nvPicPr>
        <p:blipFill>
          <a:blip r:embed="rId2"/>
          <a:stretch>
            <a:fillRect/>
          </a:stretch>
        </p:blipFill>
        <p:spPr>
          <a:xfrm>
            <a:off x="120650" y="1412321"/>
            <a:ext cx="11950700" cy="4033359"/>
          </a:xfrm>
          <a:prstGeom prst="rect">
            <a:avLst/>
          </a:prstGeom>
          <a:noFill/>
        </p:spPr>
      </p:pic>
      <p:sp>
        <p:nvSpPr>
          <p:cNvPr id="6" name="Footer Placeholder 5">
            <a:extLst>
              <a:ext uri="{FF2B5EF4-FFF2-40B4-BE49-F238E27FC236}">
                <a16:creationId xmlns:a16="http://schemas.microsoft.com/office/drawing/2014/main" id="{03603A59-690B-3621-2C86-AAB4776E9ADB}"/>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256857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05ACFA8-0EB9-5647-711F-19AA4F5BC83B}"/>
              </a:ext>
            </a:extLst>
          </p:cNvPr>
          <p:cNvPicPr>
            <a:picLocks noChangeAspect="1"/>
          </p:cNvPicPr>
          <p:nvPr/>
        </p:nvPicPr>
        <p:blipFill>
          <a:blip r:embed="rId2"/>
          <a:stretch>
            <a:fillRect/>
          </a:stretch>
        </p:blipFill>
        <p:spPr>
          <a:xfrm>
            <a:off x="0" y="463887"/>
            <a:ext cx="12192000" cy="5930225"/>
          </a:xfrm>
          <a:prstGeom prst="rect">
            <a:avLst/>
          </a:prstGeom>
        </p:spPr>
      </p:pic>
      <p:sp>
        <p:nvSpPr>
          <p:cNvPr id="7" name="Footer Placeholder 6">
            <a:extLst>
              <a:ext uri="{FF2B5EF4-FFF2-40B4-BE49-F238E27FC236}">
                <a16:creationId xmlns:a16="http://schemas.microsoft.com/office/drawing/2014/main" id="{9CEF2F3F-26D8-566F-D85F-6505D8607EA7}"/>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2705990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BF3A208-8740-775A-843D-7467760E39CC}"/>
              </a:ext>
            </a:extLst>
          </p:cNvPr>
          <p:cNvPicPr>
            <a:picLocks noChangeAspect="1"/>
          </p:cNvPicPr>
          <p:nvPr/>
        </p:nvPicPr>
        <p:blipFill>
          <a:blip r:embed="rId2"/>
          <a:stretch>
            <a:fillRect/>
          </a:stretch>
        </p:blipFill>
        <p:spPr>
          <a:xfrm>
            <a:off x="0" y="47992"/>
            <a:ext cx="12192000" cy="6762015"/>
          </a:xfrm>
          <a:prstGeom prst="rect">
            <a:avLst/>
          </a:prstGeom>
        </p:spPr>
      </p:pic>
      <p:sp>
        <p:nvSpPr>
          <p:cNvPr id="9" name="Footer Placeholder 8">
            <a:extLst>
              <a:ext uri="{FF2B5EF4-FFF2-40B4-BE49-F238E27FC236}">
                <a16:creationId xmlns:a16="http://schemas.microsoft.com/office/drawing/2014/main" id="{296DD274-19F4-43D2-F895-4481D3A54EBB}"/>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1605457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B30A56-FEEE-A667-1346-829C5A0B304D}"/>
              </a:ext>
            </a:extLst>
          </p:cNvPr>
          <p:cNvPicPr>
            <a:picLocks noChangeAspect="1"/>
          </p:cNvPicPr>
          <p:nvPr/>
        </p:nvPicPr>
        <p:blipFill>
          <a:blip r:embed="rId2"/>
          <a:stretch>
            <a:fillRect/>
          </a:stretch>
        </p:blipFill>
        <p:spPr>
          <a:xfrm>
            <a:off x="0" y="232410"/>
            <a:ext cx="12192000" cy="6393180"/>
          </a:xfrm>
          <a:prstGeom prst="rect">
            <a:avLst/>
          </a:prstGeom>
        </p:spPr>
      </p:pic>
      <p:sp>
        <p:nvSpPr>
          <p:cNvPr id="7" name="Footer Placeholder 6">
            <a:extLst>
              <a:ext uri="{FF2B5EF4-FFF2-40B4-BE49-F238E27FC236}">
                <a16:creationId xmlns:a16="http://schemas.microsoft.com/office/drawing/2014/main" id="{8845695E-00F0-3A67-160C-EAD0E4873357}"/>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3228561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7EE708-9797-77E8-FA3A-0BBD7430E3F1}"/>
              </a:ext>
            </a:extLst>
          </p:cNvPr>
          <p:cNvPicPr>
            <a:picLocks noChangeAspect="1"/>
          </p:cNvPicPr>
          <p:nvPr/>
        </p:nvPicPr>
        <p:blipFill>
          <a:blip r:embed="rId2"/>
          <a:stretch>
            <a:fillRect/>
          </a:stretch>
        </p:blipFill>
        <p:spPr>
          <a:xfrm>
            <a:off x="0" y="67056"/>
            <a:ext cx="12192000" cy="6723888"/>
          </a:xfrm>
          <a:prstGeom prst="rect">
            <a:avLst/>
          </a:prstGeom>
        </p:spPr>
      </p:pic>
      <p:sp>
        <p:nvSpPr>
          <p:cNvPr id="9" name="Footer Placeholder 8">
            <a:extLst>
              <a:ext uri="{FF2B5EF4-FFF2-40B4-BE49-F238E27FC236}">
                <a16:creationId xmlns:a16="http://schemas.microsoft.com/office/drawing/2014/main" id="{B1D2C82C-E07B-0779-A478-B4E44A896B3E}"/>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48088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E9FD40-B797-4920-99C2-1C4245A4AF7F}"/>
              </a:ext>
            </a:extLst>
          </p:cNvPr>
          <p:cNvPicPr>
            <a:picLocks noChangeAspect="1"/>
          </p:cNvPicPr>
          <p:nvPr/>
        </p:nvPicPr>
        <p:blipFill>
          <a:blip r:embed="rId2"/>
          <a:stretch>
            <a:fillRect/>
          </a:stretch>
        </p:blipFill>
        <p:spPr>
          <a:xfrm>
            <a:off x="120650" y="1322690"/>
            <a:ext cx="11950700" cy="4212620"/>
          </a:xfrm>
          <a:prstGeom prst="rect">
            <a:avLst/>
          </a:prstGeom>
          <a:noFill/>
        </p:spPr>
      </p:pic>
      <p:sp>
        <p:nvSpPr>
          <p:cNvPr id="6" name="Footer Placeholder 5">
            <a:extLst>
              <a:ext uri="{FF2B5EF4-FFF2-40B4-BE49-F238E27FC236}">
                <a16:creationId xmlns:a16="http://schemas.microsoft.com/office/drawing/2014/main" id="{242E770C-A704-A933-B2EC-14613F3343E8}"/>
              </a:ext>
            </a:extLst>
          </p:cNvPr>
          <p:cNvSpPr>
            <a:spLocks noGrp="1"/>
          </p:cNvSpPr>
          <p:nvPr>
            <p:ph type="ftr" sz="quarter" idx="11"/>
          </p:nvPr>
        </p:nvSpPr>
        <p:spPr/>
        <p:txBody>
          <a:bodyPr/>
          <a:lstStyle/>
          <a:p>
            <a:r>
              <a:rPr lang="en-US"/>
              <a:t>Public Domain</a:t>
            </a:r>
            <a:endParaRPr lang="en-US" dirty="0"/>
          </a:p>
        </p:txBody>
      </p:sp>
    </p:spTree>
    <p:extLst>
      <p:ext uri="{BB962C8B-B14F-4D97-AF65-F5344CB8AC3E}">
        <p14:creationId xmlns:p14="http://schemas.microsoft.com/office/powerpoint/2010/main" val="9594932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67</Words>
  <Application>Microsoft Office PowerPoint</Application>
  <PresentationFormat>Widescreen</PresentationFormat>
  <Paragraphs>14</Paragraphs>
  <Slides>12</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Calibri Light</vt:lpstr>
      <vt:lpstr>Calisto MT</vt:lpstr>
      <vt:lpstr>Wingdings 2</vt:lpstr>
      <vt:lpstr>Hymn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Gothard, Sarah</cp:lastModifiedBy>
  <cp:revision>3</cp:revision>
  <dcterms:created xsi:type="dcterms:W3CDTF">2019-10-03T14:51:38Z</dcterms:created>
  <dcterms:modified xsi:type="dcterms:W3CDTF">2024-07-07T19:01:40Z</dcterms:modified>
</cp:coreProperties>
</file>