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96" r:id="rId1"/>
    <p:sldMasterId id="2147483709" r:id="rId2"/>
  </p:sldMasterIdLst>
  <p:notesMasterIdLst>
    <p:notesMasterId r:id="rId9"/>
  </p:notesMasterIdLst>
  <p:handoutMasterIdLst>
    <p:handoutMasterId r:id="rId10"/>
  </p:handoutMasterIdLst>
  <p:sldIdLst>
    <p:sldId id="339" r:id="rId3"/>
    <p:sldId id="334" r:id="rId4"/>
    <p:sldId id="340" r:id="rId5"/>
    <p:sldId id="350" r:id="rId6"/>
    <p:sldId id="351" r:id="rId7"/>
    <p:sldId id="35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1E0D8F37-4240-48C2-BDF2-A435BE6CE1D5}">
          <p14:sldIdLst>
            <p14:sldId id="339"/>
            <p14:sldId id="334"/>
            <p14:sldId id="340"/>
            <p14:sldId id="350"/>
            <p14:sldId id="351"/>
            <p14:sldId id="352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21E4AEA4-8DFA-4A89-87EB-49C32662AFE0}"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191" autoAdjust="0"/>
    <p:restoredTop sz="91344" autoAdjust="0"/>
  </p:normalViewPr>
  <p:slideViewPr>
    <p:cSldViewPr snapToGrid="0" showGuides="1">
      <p:cViewPr varScale="1">
        <p:scale>
          <a:sx n="60" d="100"/>
          <a:sy n="60" d="100"/>
        </p:scale>
        <p:origin x="52" y="21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 showGuides="1">
      <p:cViewPr varScale="1">
        <p:scale>
          <a:sx n="56" d="100"/>
          <a:sy n="56" d="100"/>
        </p:scale>
        <p:origin x="1840" y="5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6D91178-905E-4181-A080-73FBE2A7F10F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DC0C31-3BFD-43A2-B8EE-356E8F332F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265520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649B93-516E-447E-9C4C-C287614C6398}" type="datetimeFigureOut">
              <a:rPr lang="en-US" smtClean="0"/>
              <a:t>9/27/2025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87908AF-65BE-457F-9D87-289A548E61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23204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EB08103-9D4C-081E-EB05-655417C95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F6E4A2-D918-C472-ADE5-4F018FA59F2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1479E4E-BB26-8A03-06BB-0CD6C2E9D61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You are welcome to use or modify these PowerPoints as needed. Feel free to change the design or layout to suit your ministry, school, home, or company. </a:t>
            </a:r>
            <a:r>
              <a:rPr lang="en-US"/>
              <a:t>More PowerPoint slides can be found at mobilehymns.org 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5C45538-A705-90DA-4DD8-414A768FBCF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87908AF-65BE-457F-9D87-289A548E61F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790765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15" name="Content Placeholder 14">
            <a:extLst>
              <a:ext uri="{FF2B5EF4-FFF2-40B4-BE49-F238E27FC236}">
                <a16:creationId xmlns:a16="http://schemas.microsoft.com/office/drawing/2014/main" id="{AEC554F0-E5B4-8F41-9B02-A5CC48A928E5}"/>
              </a:ext>
            </a:extLst>
          </p:cNvPr>
          <p:cNvSpPr>
            <a:spLocks noGrp="1"/>
          </p:cNvSpPr>
          <p:nvPr>
            <p:ph sz="quarter" idx="12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0642801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99614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1849347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56485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846580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981925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/>
          <a:lstStyle/>
          <a:p>
            <a:pPr lvl="0"/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584062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9654228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330886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9619989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4193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5D660D4-9A97-4E7A-A7E5-C87781B1304D}" type="datetime1">
              <a:rPr lang="en-US" smtClean="0"/>
              <a:t>9/27/2025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229990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7303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9264564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7572992-D0E6-439A-9450-7A98F12B826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23336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12192000" cy="6858000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EF0B17C7-859B-45D5-B9AF-0608AF6AC7CE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122325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615DBFF-A91C-4DF5-963A-CA19E6D79D8F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8589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075BBFA-75D4-4658-9BF4-B3F7ACAED9F6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11">
            <a:extLst>
              <a:ext uri="{FF2B5EF4-FFF2-40B4-BE49-F238E27FC236}">
                <a16:creationId xmlns:a16="http://schemas.microsoft.com/office/drawing/2014/main" id="{904A3627-209E-6492-FB1E-B61E6DA8ADEF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0" y="0"/>
            <a:ext cx="12192000" cy="666591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843918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63A434F-66A9-44F9-8D20-FB503FF99FC1}" type="datetime1">
              <a:rPr lang="en-US" smtClean="0"/>
              <a:t>9/27/2025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2656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84F3B72-A784-4EDC-80F7-492DEA97A7FA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382815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D01A982-8E1E-4640-87DA-C9D9990F8B4C}" type="datetime1">
              <a:rPr lang="en-US" smtClean="0"/>
              <a:t>9/27/2025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210989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6E8F81BA-3B73-4C8C-A0C4-1216FA01B8BC}" type="datetime1">
              <a:rPr lang="en-US" smtClean="0"/>
              <a:t>9/27/2025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8199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F0AFCA2-609F-47AA-B343-C9A483ACE288}" type="datetime1">
              <a:rPr lang="en-US" smtClean="0"/>
              <a:t>9/27/2025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461739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8066C3D1-0232-4324-B8FE-68E236725A6E}" type="datetime1">
              <a:rPr lang="en-US" smtClean="0"/>
              <a:t>9/27/2025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FD068D91-5085-43EA-8734-9AB23AC0958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821002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17038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38783" y="6665953"/>
            <a:ext cx="10914434" cy="2301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© 2022 Getty Music Hymns and Songs | Getty Music Publishing | Junkbox Music | Be Essential Songs | bryanfowlersongs. All rights reserved.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370641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  <p:sldLayoutId id="2147483721" r:id="rId12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33987C49-136A-F915-4150-9A83720FEE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" name="Rectangle 100">
            <a:extLst>
              <a:ext uri="{FF2B5EF4-FFF2-40B4-BE49-F238E27FC236}">
                <a16:creationId xmlns:a16="http://schemas.microsoft.com/office/drawing/2014/main" id="{32BC26D8-82FB-445E-AA49-62A77D7C1EE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3" name="Rectangle 102">
            <a:extLst>
              <a:ext uri="{FF2B5EF4-FFF2-40B4-BE49-F238E27FC236}">
                <a16:creationId xmlns:a16="http://schemas.microsoft.com/office/drawing/2014/main" id="{CB44330D-EA18-4254-AA95-EB49948539B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77012" y="480060"/>
            <a:ext cx="11237976" cy="589788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C8DA06C-113C-805F-240A-59204B6C475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3467" y="2515701"/>
            <a:ext cx="10905066" cy="1826598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BA6211C-4BD7-6F98-0607-29C4655987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</p:spPr>
        <p:txBody>
          <a:bodyPr vert="horz" lIns="91440" tIns="45720" rIns="91440" bIns="45720" rtlCol="0" anchor="ctr">
            <a:normAutofit fontScale="92500" lnSpcReduction="10000"/>
          </a:bodyPr>
          <a:lstStyle/>
          <a:p>
            <a:pPr defTabSz="914400">
              <a:spcAft>
                <a:spcPts val="600"/>
              </a:spcAft>
            </a:pPr>
            <a:r>
              <a:rPr lang="en-US" sz="2000" kern="1200" dirty="0">
                <a:solidFill>
                  <a:srgbClr val="FFFFFF"/>
                </a:solidFill>
                <a:latin typeface="+mn-lt"/>
                <a:ea typeface="+mn-ea"/>
                <a:cs typeface="+mn-cs"/>
              </a:rPr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3583538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8E0A52D-0566-096A-BD5A-142B258A6A8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ECBEF13-C320-A0B4-C4B0-E95F22D4A8A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8729DF-9F16-B0A9-B5B9-A02A113378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2368620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0848514-8D65-2BBD-6C74-9BC76B23AAA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91020FA6-F561-F5FF-1A6A-5A203BA79D28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69A350C-E989-3F46-445E-3C81C957D7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397741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E385EB-3DDD-2012-B79B-88D5CEF536F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2BDEFC76-2105-759F-48E2-A8F4E17E9967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2E19B8D-2D3D-3BFD-E246-3A77AF2FF9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2827433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F7581A-EF02-F417-D698-071F9EFDD5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EDD691E-3F72-379B-76D4-9CDD0C904D79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234202EC-C0AD-DC70-C909-CDECB60B86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90540350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A4D75E-D0D2-C6A8-44B0-7589D38A01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82270FD7-71C1-C847-700D-9341A4F5FF32}"/>
              </a:ext>
            </a:extLst>
          </p:cNvPr>
          <p:cNvPicPr>
            <a:picLocks noGrp="1" noChangeAspect="1"/>
          </p:cNvPicPr>
          <p:nvPr>
            <p:ph idx="4294967295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12192000" cy="6665953"/>
          </a:xfrm>
          <a:prstGeom prst="rect">
            <a:avLst/>
          </a:prstGeom>
        </p:spPr>
      </p:pic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992F84C-236F-1B8E-268F-479BC82A14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Public Domain</a:t>
            </a:r>
          </a:p>
        </p:txBody>
      </p:sp>
    </p:spTree>
    <p:extLst>
      <p:ext uri="{BB962C8B-B14F-4D97-AF65-F5344CB8AC3E}">
        <p14:creationId xmlns:p14="http://schemas.microsoft.com/office/powerpoint/2010/main" val="15698712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range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Arial">
      <a:maj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296</TotalTime>
  <Words>55</Words>
  <Application>Microsoft Office PowerPoint</Application>
  <PresentationFormat>Widescreen</PresentationFormat>
  <Paragraphs>8</Paragraphs>
  <Slides>6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0" baseType="lpstr">
      <vt:lpstr>Arial</vt:lpstr>
      <vt:lpstr>Calibri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Sarah Gothard</dc:creator>
  <cp:lastModifiedBy>Gothard, Sarah</cp:lastModifiedBy>
  <cp:revision>23</cp:revision>
  <dcterms:created xsi:type="dcterms:W3CDTF">2019-10-21T12:59:19Z</dcterms:created>
  <dcterms:modified xsi:type="dcterms:W3CDTF">2025-09-27T18:25:09Z</dcterms:modified>
</cp:coreProperties>
</file>