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6"/>
  </p:notesMasterIdLst>
  <p:handoutMasterIdLst>
    <p:handoutMasterId r:id="rId7"/>
  </p:handoutMasterIdLst>
  <p:sldIdLst>
    <p:sldId id="256" r:id="rId2"/>
    <p:sldId id="278" r:id="rId3"/>
    <p:sldId id="279" r:id="rId4"/>
    <p:sldId id="28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4" d="100"/>
          <a:sy n="64" d="100"/>
        </p:scale>
        <p:origin x="44" y="12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1/28/2023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0F729D-6C9F-49F3-BE02-6CFA87704072}" type="datetime1">
              <a:rPr lang="en-US" smtClean="0"/>
              <a:t>1/28/2023</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F2B08A-5A69-45E0-A1B3-C9D48D843CC4}" type="datetime1">
              <a:rPr lang="en-US" smtClean="0"/>
              <a:t>1/28/2023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5DEA2E-BA8D-4C71-B291-C7445DAB1CCC}" type="datetime1">
              <a:rPr lang="en-US" smtClean="0"/>
              <a:t>1/28/2023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B271DA-BE8F-41A9-A57B-957188FF5913}" type="datetime1">
              <a:rPr lang="en-US" smtClean="0"/>
              <a:t>1/28/2023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C632B-6DCE-4E36-8CA5-C060D5267CD9}" type="datetime1">
              <a:rPr lang="en-US" smtClean="0"/>
              <a:t>1/28/2023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A98862-0EA2-4B05-BFE8-8BCF27AE6D3F}" type="datetime1">
              <a:rPr lang="en-US" smtClean="0"/>
              <a:t>1/28/2023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9C82A8-9B10-4138-A50D-0B785A89BAF9}" type="datetime1">
              <a:rPr lang="en-US" smtClean="0"/>
              <a:t>1/28/2023</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1CEE72-9938-4344-AA4D-2AEFC65B9676}" type="datetime1">
              <a:rPr lang="en-US" smtClean="0"/>
              <a:t>1/28/2023</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7CD62-C762-410B-B221-6FB2056202D7}" type="datetime1">
              <a:rPr lang="en-US" smtClean="0"/>
              <a:t>1/28/2023</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17FA-E2C3-4352-B7E3-2346BC0F325C}" type="datetime1">
              <a:rPr lang="en-US" smtClean="0"/>
              <a:t>1/28/2023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F40821-5BF9-4EBD-907B-86E5A2FE7284}" type="datetime1">
              <a:rPr lang="en-US" smtClean="0"/>
              <a:t>1/28/2023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78A31-8164-47CC-A621-41A18C4993A3}" type="datetime1">
              <a:rPr lang="en-US" smtClean="0"/>
              <a:t>1/28/2023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9" name="Rectangle 16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Rectangle 17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endParaRPr lang="en-US" kern="1200" dirty="0">
              <a:solidFill>
                <a:srgbClr val="FFFFFF"/>
              </a:solidFill>
              <a:latin typeface="+mn-lt"/>
              <a:ea typeface="+mn-ea"/>
              <a:cs typeface="+mn-cs"/>
            </a:endParaRPr>
          </a:p>
        </p:txBody>
      </p:sp>
      <p:pic>
        <p:nvPicPr>
          <p:cNvPr id="2" name="Picture 1" descr="Shape&#10;&#10;Description automatically generated with medium confidence">
            <a:extLst>
              <a:ext uri="{FF2B5EF4-FFF2-40B4-BE49-F238E27FC236}">
                <a16:creationId xmlns:a16="http://schemas.microsoft.com/office/drawing/2014/main" id="{4AD7FBE7-8FBB-7D15-2DB9-38AAA7FF1C5E}"/>
              </a:ext>
            </a:extLst>
          </p:cNvPr>
          <p:cNvPicPr>
            <a:picLocks noChangeAspect="1"/>
          </p:cNvPicPr>
          <p:nvPr/>
        </p:nvPicPr>
        <p:blipFill>
          <a:blip r:embed="rId3"/>
          <a:stretch>
            <a:fillRect/>
          </a:stretch>
        </p:blipFill>
        <p:spPr>
          <a:xfrm>
            <a:off x="643467" y="2283968"/>
            <a:ext cx="10905066" cy="2290064"/>
          </a:xfrm>
          <a:prstGeom prst="rect">
            <a:avLst/>
          </a:prstGeom>
        </p:spPr>
      </p:pic>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6882E97C-6D90-80D4-5542-53AA23326E03}"/>
              </a:ext>
            </a:extLst>
          </p:cNvPr>
          <p:cNvPicPr>
            <a:picLocks noGrp="1" noChangeAspect="1"/>
          </p:cNvPicPr>
          <p:nvPr>
            <p:ph idx="1"/>
          </p:nvPr>
        </p:nvPicPr>
        <p:blipFill>
          <a:blip r:embed="rId2"/>
          <a:stretch>
            <a:fillRect/>
          </a:stretch>
        </p:blipFill>
        <p:spPr>
          <a:xfrm>
            <a:off x="643467" y="716364"/>
            <a:ext cx="10905066" cy="5425271"/>
          </a:xfrm>
          <a:prstGeom prst="rect">
            <a:avLst/>
          </a:prstGeom>
        </p:spPr>
      </p:pic>
      <p:sp>
        <p:nvSpPr>
          <p:cNvPr id="4" name="Footer Placeholder 3">
            <a:extLst>
              <a:ext uri="{FF2B5EF4-FFF2-40B4-BE49-F238E27FC236}">
                <a16:creationId xmlns:a16="http://schemas.microsoft.com/office/drawing/2014/main" id="{1625373F-DD2B-AF83-5EBE-B4318EBA8D1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37939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8281D37F-61F6-AC4F-D868-8327535A1A1E}"/>
              </a:ext>
            </a:extLst>
          </p:cNvPr>
          <p:cNvPicPr>
            <a:picLocks noGrp="1" noChangeAspect="1"/>
          </p:cNvPicPr>
          <p:nvPr>
            <p:ph idx="1"/>
          </p:nvPr>
        </p:nvPicPr>
        <p:blipFill>
          <a:blip r:embed="rId2"/>
          <a:stretch>
            <a:fillRect/>
          </a:stretch>
        </p:blipFill>
        <p:spPr>
          <a:xfrm>
            <a:off x="660815" y="643467"/>
            <a:ext cx="10870370" cy="5571066"/>
          </a:xfrm>
          <a:prstGeom prst="rect">
            <a:avLst/>
          </a:prstGeom>
        </p:spPr>
      </p:pic>
      <p:sp>
        <p:nvSpPr>
          <p:cNvPr id="4" name="Footer Placeholder 3">
            <a:extLst>
              <a:ext uri="{FF2B5EF4-FFF2-40B4-BE49-F238E27FC236}">
                <a16:creationId xmlns:a16="http://schemas.microsoft.com/office/drawing/2014/main" id="{942C296E-1556-FD7D-F20F-E62D86873D7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56056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646A91D-23F8-68EC-9716-C8424CE2149F}"/>
              </a:ext>
            </a:extLst>
          </p:cNvPr>
          <p:cNvPicPr>
            <a:picLocks noGrp="1" noChangeAspect="1"/>
          </p:cNvPicPr>
          <p:nvPr>
            <p:ph idx="1"/>
          </p:nvPr>
        </p:nvPicPr>
        <p:blipFill>
          <a:blip r:embed="rId2"/>
          <a:stretch>
            <a:fillRect/>
          </a:stretch>
        </p:blipFill>
        <p:spPr>
          <a:xfrm>
            <a:off x="643467" y="648209"/>
            <a:ext cx="10905066" cy="5561582"/>
          </a:xfrm>
          <a:prstGeom prst="rect">
            <a:avLst/>
          </a:prstGeom>
        </p:spPr>
      </p:pic>
      <p:sp>
        <p:nvSpPr>
          <p:cNvPr id="4" name="Footer Placeholder 3">
            <a:extLst>
              <a:ext uri="{FF2B5EF4-FFF2-40B4-BE49-F238E27FC236}">
                <a16:creationId xmlns:a16="http://schemas.microsoft.com/office/drawing/2014/main" id="{D63B7A53-01D0-4AE1-C790-2E33096AE2A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2458913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345</TotalTime>
  <Words>51</Words>
  <Application>Microsoft Office PowerPoint</Application>
  <PresentationFormat>Widescreen</PresentationFormat>
  <Paragraphs>6</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36</cp:revision>
  <dcterms:created xsi:type="dcterms:W3CDTF">2019-09-28T20:24:12Z</dcterms:created>
  <dcterms:modified xsi:type="dcterms:W3CDTF">2023-01-28T13:40:08Z</dcterms:modified>
</cp:coreProperties>
</file>