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6"/>
  </p:notesMasterIdLst>
  <p:handoutMasterIdLst>
    <p:handoutMasterId r:id="rId17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6" r:id="rId9"/>
    <p:sldId id="344" r:id="rId10"/>
    <p:sldId id="345" r:id="rId11"/>
    <p:sldId id="347" r:id="rId12"/>
    <p:sldId id="348" r:id="rId13"/>
    <p:sldId id="349" r:id="rId14"/>
    <p:sldId id="35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6"/>
            <p14:sldId id="344"/>
            <p14:sldId id="345"/>
            <p14:sldId id="347"/>
            <p14:sldId id="348"/>
            <p14:sldId id="349"/>
            <p14:sldId id="3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101" d="100"/>
          <a:sy n="101" d="100"/>
        </p:scale>
        <p:origin x="103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80858CD3-F2B6-DD1F-D1B8-5DAADB120B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893" y="1958752"/>
            <a:ext cx="10168214" cy="2940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F439DB-46C9-E69C-C974-18A2A761F4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Content Placeholder 1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E9A2C77F-0051-196F-BC93-106FB6799CB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0193E6-B054-9B3A-2082-BACEE344C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766670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6B5D73-6DAE-1CBF-BC1C-8313310C67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7DDAE68B-4F0D-E97C-3D7D-F45C3C113DA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BF94CC-B249-73F1-B26B-C8F1E988C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66502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9E3BE3-26BB-14F6-3321-D3847611DE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7D018A-61BB-F3DF-BF7E-1207F8C08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7" name="Picture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B689972D-E84D-7817-E6E2-E1781A4FD1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65337"/>
            <a:ext cx="12192000" cy="4327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91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C00A09-D525-93CC-AE2B-32190DD54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Content Placeholder 1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2625246D-F83D-2FD5-3ADB-C4640163A38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8C196D-4E7F-6F4E-97BA-167AA197B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77126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Content Placeholder 10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B3F306BB-7319-C28A-5566-0080A9A3236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DEE657-469C-48C2-E661-20898C6D3D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5E9207-8BE9-9FFC-D918-93E9CE5A7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F730A44E-8C72-2811-DA7C-4E3E098A37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02" y="1061707"/>
            <a:ext cx="12155596" cy="4734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633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0316AC-8DC4-0219-7AF2-B8227AAB08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Content Placeholder 1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D7DE5170-E2C4-27A0-D576-DBDF8DFAA1D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423AF4-B29B-8704-B679-930E7E309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20336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BE142A-0A5B-DA25-FCB3-82791645E8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27FDCDD5-E7CA-BF2E-6BD7-8D352AE7BE8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DDF5F3-1293-E8EB-30C6-E11215550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33138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A7B4F7-232C-FD06-231B-0E731BDE34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7BACE7-4C61-2A91-4754-2E925CC82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36518E5-8F5C-FBC2-588F-39B623B393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22391"/>
            <a:ext cx="12192000" cy="4213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474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553CFD-4A81-A326-26A9-5221E8AF2C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Content Placeholder 1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996D6508-7545-D745-21C3-928B8981D1E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BE95E4-EDBB-8A2A-9E33-273F3A96C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63773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601E47-C3D7-D395-AAA6-105583491D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FCCE0966-AE0F-60FD-7FCF-589C03A372A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A8D419-096B-5FD1-5EA6-F15DC560D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982561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08260C-41AE-A8CC-6882-112CC0A597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77E144-9230-4DAD-F4A0-AC1E7FA9F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510ABA04-ED30-16FF-1DE2-C35C6FB564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34615"/>
            <a:ext cx="12192000" cy="4388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817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2025-12-13T12:43:44Z</dcterms:modified>
</cp:coreProperties>
</file>