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02303-249A-4FA4-A5B2-6E162063E6D9}" v="31" dt="2019-09-27T14:11:02.87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713" autoAdjust="0"/>
  </p:normalViewPr>
  <p:slideViewPr>
    <p:cSldViewPr snapToGrid="0" showGuides="1">
      <p:cViewPr varScale="1">
        <p:scale>
          <a:sx n="66" d="100"/>
          <a:sy n="66" d="100"/>
        </p:scale>
        <p:origin x="1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C6502303-249A-4FA4-A5B2-6E162063E6D9}"/>
    <pc:docChg chg="custSel mod addSld delSld modSld">
      <pc:chgData name="Sarah Gothard" userId="0e53f415fda5f162" providerId="LiveId" clId="{C6502303-249A-4FA4-A5B2-6E162063E6D9}" dt="2019-10-03T18:22:16.221" v="62" actId="26606"/>
      <pc:docMkLst>
        <pc:docMk/>
      </pc:docMkLst>
      <pc:sldChg chg="addSp modSp mod setBg">
        <pc:chgData name="Sarah Gothard" userId="0e53f415fda5f162" providerId="LiveId" clId="{C6502303-249A-4FA4-A5B2-6E162063E6D9}" dt="2019-10-03T18:21:27.411" v="50" actId="26606"/>
        <pc:sldMkLst>
          <pc:docMk/>
          <pc:sldMk cId="2211167003" sldId="257"/>
        </pc:sldMkLst>
        <pc:spChg chg="mod ord">
          <ac:chgData name="Sarah Gothard" userId="0e53f415fda5f162" providerId="LiveId" clId="{C6502303-249A-4FA4-A5B2-6E162063E6D9}" dt="2019-10-03T18:21:27.411" v="5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C6502303-249A-4FA4-A5B2-6E162063E6D9}" dt="2019-10-03T18:21:27.411" v="50" actId="26606"/>
          <ac:spMkLst>
            <pc:docMk/>
            <pc:sldMk cId="2211167003" sldId="257"/>
            <ac:spMk id="10" creationId="{559E787A-A567-464A-BB9E-E9B95AA41E40}"/>
          </ac:spMkLst>
        </pc:spChg>
        <pc:spChg chg="add">
          <ac:chgData name="Sarah Gothard" userId="0e53f415fda5f162" providerId="LiveId" clId="{C6502303-249A-4FA4-A5B2-6E162063E6D9}" dt="2019-10-03T18:21:27.411" v="50" actId="26606"/>
          <ac:spMkLst>
            <pc:docMk/>
            <pc:sldMk cId="2211167003" sldId="257"/>
            <ac:spMk id="12" creationId="{36A476B5-55AD-43A1-B1FB-5AC76B54F0A0}"/>
          </ac:spMkLst>
        </pc:spChg>
        <pc:picChg chg="mod">
          <ac:chgData name="Sarah Gothard" userId="0e53f415fda5f162" providerId="LiveId" clId="{C6502303-249A-4FA4-A5B2-6E162063E6D9}" dt="2019-10-03T18:21:27.411" v="50" actId="26606"/>
          <ac:picMkLst>
            <pc:docMk/>
            <pc:sldMk cId="2211167003" sldId="257"/>
            <ac:picMk id="2" creationId="{5449CC3D-DCD4-48B1-B298-B736ACB46FBA}"/>
          </ac:picMkLst>
        </pc:picChg>
      </pc:sldChg>
      <pc:sldChg chg="addSp delSp modSp mod setBg">
        <pc:chgData name="Sarah Gothard" userId="0e53f415fda5f162" providerId="LiveId" clId="{C6502303-249A-4FA4-A5B2-6E162063E6D9}" dt="2019-10-03T18:21:34.944" v="51" actId="26606"/>
        <pc:sldMkLst>
          <pc:docMk/>
          <pc:sldMk cId="1524142847" sldId="258"/>
        </pc:sldMkLst>
        <pc:spChg chg="mod ord">
          <ac:chgData name="Sarah Gothard" userId="0e53f415fda5f162" providerId="LiveId" clId="{C6502303-249A-4FA4-A5B2-6E162063E6D9}" dt="2019-10-03T18:21:34.944" v="51" actId="26606"/>
          <ac:spMkLst>
            <pc:docMk/>
            <pc:sldMk cId="1524142847" sldId="258"/>
            <ac:spMk id="4" creationId="{517E4019-2729-4997-A90A-423CF21D8420}"/>
          </ac:spMkLst>
        </pc:spChg>
        <pc:spChg chg="add">
          <ac:chgData name="Sarah Gothard" userId="0e53f415fda5f162" providerId="LiveId" clId="{C6502303-249A-4FA4-A5B2-6E162063E6D9}" dt="2019-10-03T18:21:34.944" v="51" actId="26606"/>
          <ac:spMkLst>
            <pc:docMk/>
            <pc:sldMk cId="1524142847" sldId="258"/>
            <ac:spMk id="9" creationId="{559E787A-A567-464A-BB9E-E9B95AA41E40}"/>
          </ac:spMkLst>
        </pc:spChg>
        <pc:spChg chg="add">
          <ac:chgData name="Sarah Gothard" userId="0e53f415fda5f162" providerId="LiveId" clId="{C6502303-249A-4FA4-A5B2-6E162063E6D9}" dt="2019-10-03T18:21:34.944" v="51" actId="26606"/>
          <ac:spMkLst>
            <pc:docMk/>
            <pc:sldMk cId="1524142847" sldId="258"/>
            <ac:spMk id="11" creationId="{36A476B5-55AD-43A1-B1FB-5AC76B54F0A0}"/>
          </ac:spMkLst>
        </pc:spChg>
        <pc:picChg chg="del">
          <ac:chgData name="Sarah Gothard" userId="0e53f415fda5f162" providerId="LiveId" clId="{C6502303-249A-4FA4-A5B2-6E162063E6D9}" dt="2019-09-27T13:38:22.366" v="0" actId="478"/>
          <ac:picMkLst>
            <pc:docMk/>
            <pc:sldMk cId="1524142847" sldId="258"/>
            <ac:picMk id="2" creationId="{0AFBDF7A-6EC2-4280-97DC-928DD61BBECB}"/>
          </ac:picMkLst>
        </pc:picChg>
        <pc:picChg chg="add mod">
          <ac:chgData name="Sarah Gothard" userId="0e53f415fda5f162" providerId="LiveId" clId="{C6502303-249A-4FA4-A5B2-6E162063E6D9}" dt="2019-10-03T18:21:34.944" v="51" actId="26606"/>
          <ac:picMkLst>
            <pc:docMk/>
            <pc:sldMk cId="1524142847" sldId="258"/>
            <ac:picMk id="3" creationId="{DEE51CE5-2E2B-49C9-970B-B217EDED119E}"/>
          </ac:picMkLst>
        </pc:picChg>
      </pc:sldChg>
      <pc:sldChg chg="addSp delSp modSp mod setBg">
        <pc:chgData name="Sarah Gothard" userId="0e53f415fda5f162" providerId="LiveId" clId="{C6502303-249A-4FA4-A5B2-6E162063E6D9}" dt="2019-10-03T18:21:37.915" v="52" actId="26606"/>
        <pc:sldMkLst>
          <pc:docMk/>
          <pc:sldMk cId="2619228298" sldId="259"/>
        </pc:sldMkLst>
        <pc:spChg chg="mod ord">
          <ac:chgData name="Sarah Gothard" userId="0e53f415fda5f162" providerId="LiveId" clId="{C6502303-249A-4FA4-A5B2-6E162063E6D9}" dt="2019-10-03T18:21:37.915" v="52" actId="26606"/>
          <ac:spMkLst>
            <pc:docMk/>
            <pc:sldMk cId="2619228298" sldId="259"/>
            <ac:spMk id="4" creationId="{F9ED114E-7240-466A-BEE0-958A09159969}"/>
          </ac:spMkLst>
        </pc:spChg>
        <pc:spChg chg="add">
          <ac:chgData name="Sarah Gothard" userId="0e53f415fda5f162" providerId="LiveId" clId="{C6502303-249A-4FA4-A5B2-6E162063E6D9}" dt="2019-10-03T18:21:37.915" v="52" actId="26606"/>
          <ac:spMkLst>
            <pc:docMk/>
            <pc:sldMk cId="2619228298" sldId="259"/>
            <ac:spMk id="12" creationId="{559E787A-A567-464A-BB9E-E9B95AA41E40}"/>
          </ac:spMkLst>
        </pc:spChg>
        <pc:spChg chg="add">
          <ac:chgData name="Sarah Gothard" userId="0e53f415fda5f162" providerId="LiveId" clId="{C6502303-249A-4FA4-A5B2-6E162063E6D9}" dt="2019-10-03T18:21:37.915" v="52" actId="26606"/>
          <ac:spMkLst>
            <pc:docMk/>
            <pc:sldMk cId="2619228298" sldId="259"/>
            <ac:spMk id="14" creationId="{36A476B5-55AD-43A1-B1FB-5AC76B54F0A0}"/>
          </ac:spMkLst>
        </pc:spChg>
        <pc:picChg chg="del">
          <ac:chgData name="Sarah Gothard" userId="0e53f415fda5f162" providerId="LiveId" clId="{C6502303-249A-4FA4-A5B2-6E162063E6D9}" dt="2019-09-27T13:38:25.745" v="2" actId="478"/>
          <ac:picMkLst>
            <pc:docMk/>
            <pc:sldMk cId="2619228298" sldId="259"/>
            <ac:picMk id="2" creationId="{095D10E8-5881-45C5-A67F-4940E21D82E8}"/>
          </ac:picMkLst>
        </pc:picChg>
        <pc:picChg chg="add del">
          <ac:chgData name="Sarah Gothard" userId="0e53f415fda5f162" providerId="LiveId" clId="{C6502303-249A-4FA4-A5B2-6E162063E6D9}" dt="2019-09-27T13:58:01.149" v="39" actId="478"/>
          <ac:picMkLst>
            <pc:docMk/>
            <pc:sldMk cId="2619228298" sldId="259"/>
            <ac:picMk id="3" creationId="{0CB9A2B0-13C0-48F6-8330-306514D5435A}"/>
          </ac:picMkLst>
        </pc:picChg>
        <pc:picChg chg="add del">
          <ac:chgData name="Sarah Gothard" userId="0e53f415fda5f162" providerId="LiveId" clId="{C6502303-249A-4FA4-A5B2-6E162063E6D9}" dt="2019-09-27T13:58:30.815" v="41" actId="478"/>
          <ac:picMkLst>
            <pc:docMk/>
            <pc:sldMk cId="2619228298" sldId="259"/>
            <ac:picMk id="5" creationId="{663DC1B7-A0FA-411D-A2DB-C35A5545C859}"/>
          </ac:picMkLst>
        </pc:picChg>
        <pc:picChg chg="add del">
          <ac:chgData name="Sarah Gothard" userId="0e53f415fda5f162" providerId="LiveId" clId="{C6502303-249A-4FA4-A5B2-6E162063E6D9}" dt="2019-09-27T13:59:05.284" v="43" actId="478"/>
          <ac:picMkLst>
            <pc:docMk/>
            <pc:sldMk cId="2619228298" sldId="259"/>
            <ac:picMk id="6" creationId="{C923594A-8586-47EA-990D-337E8F55516C}"/>
          </ac:picMkLst>
        </pc:picChg>
        <pc:picChg chg="add mod">
          <ac:chgData name="Sarah Gothard" userId="0e53f415fda5f162" providerId="LiveId" clId="{C6502303-249A-4FA4-A5B2-6E162063E6D9}" dt="2019-10-03T18:21:37.915" v="52" actId="26606"/>
          <ac:picMkLst>
            <pc:docMk/>
            <pc:sldMk cId="2619228298" sldId="259"/>
            <ac:picMk id="7" creationId="{730C58AC-A06A-488C-93CF-10DA13E2C723}"/>
          </ac:picMkLst>
        </pc:picChg>
      </pc:sldChg>
      <pc:sldChg chg="addSp delSp modSp mod setBg">
        <pc:chgData name="Sarah Gothard" userId="0e53f415fda5f162" providerId="LiveId" clId="{C6502303-249A-4FA4-A5B2-6E162063E6D9}" dt="2019-10-03T18:22:02.981" v="60" actId="26606"/>
        <pc:sldMkLst>
          <pc:docMk/>
          <pc:sldMk cId="3201829492" sldId="260"/>
        </pc:sldMkLst>
        <pc:spChg chg="mod ord">
          <ac:chgData name="Sarah Gothard" userId="0e53f415fda5f162" providerId="LiveId" clId="{C6502303-249A-4FA4-A5B2-6E162063E6D9}" dt="2019-10-03T18:22:02.981" v="60" actId="26606"/>
          <ac:spMkLst>
            <pc:docMk/>
            <pc:sldMk cId="3201829492" sldId="260"/>
            <ac:spMk id="4" creationId="{85D76519-F616-42DA-AF53-33407A555201}"/>
          </ac:spMkLst>
        </pc:spChg>
        <pc:spChg chg="add">
          <ac:chgData name="Sarah Gothard" userId="0e53f415fda5f162" providerId="LiveId" clId="{C6502303-249A-4FA4-A5B2-6E162063E6D9}" dt="2019-10-03T18:22:02.981" v="60" actId="26606"/>
          <ac:spMkLst>
            <pc:docMk/>
            <pc:sldMk cId="3201829492" sldId="260"/>
            <ac:spMk id="11" creationId="{559E787A-A567-464A-BB9E-E9B95AA41E40}"/>
          </ac:spMkLst>
        </pc:spChg>
        <pc:spChg chg="add">
          <ac:chgData name="Sarah Gothard" userId="0e53f415fda5f162" providerId="LiveId" clId="{C6502303-249A-4FA4-A5B2-6E162063E6D9}" dt="2019-10-03T18:22:02.981" v="60" actId="26606"/>
          <ac:spMkLst>
            <pc:docMk/>
            <pc:sldMk cId="3201829492" sldId="260"/>
            <ac:spMk id="13" creationId="{36A476B5-55AD-43A1-B1FB-5AC76B54F0A0}"/>
          </ac:spMkLst>
        </pc:spChg>
        <pc:picChg chg="del">
          <ac:chgData name="Sarah Gothard" userId="0e53f415fda5f162" providerId="LiveId" clId="{C6502303-249A-4FA4-A5B2-6E162063E6D9}" dt="2019-09-27T13:38:27.969" v="3" actId="478"/>
          <ac:picMkLst>
            <pc:docMk/>
            <pc:sldMk cId="3201829492" sldId="260"/>
            <ac:picMk id="2" creationId="{2A885FB6-D2AB-463E-9A6B-BA00744AB98B}"/>
          </ac:picMkLst>
        </pc:picChg>
        <pc:picChg chg="add del">
          <ac:chgData name="Sarah Gothard" userId="0e53f415fda5f162" providerId="LiveId" clId="{C6502303-249A-4FA4-A5B2-6E162063E6D9}" dt="2019-09-27T13:42:06.873" v="19" actId="478"/>
          <ac:picMkLst>
            <pc:docMk/>
            <pc:sldMk cId="3201829492" sldId="260"/>
            <ac:picMk id="3" creationId="{987C3840-F0E1-4905-AEC9-B1E03A736E75}"/>
          </ac:picMkLst>
        </pc:picChg>
        <pc:picChg chg="add del">
          <ac:chgData name="Sarah Gothard" userId="0e53f415fda5f162" providerId="LiveId" clId="{C6502303-249A-4FA4-A5B2-6E162063E6D9}" dt="2019-09-27T13:42:19.836" v="21" actId="478"/>
          <ac:picMkLst>
            <pc:docMk/>
            <pc:sldMk cId="3201829492" sldId="260"/>
            <ac:picMk id="5" creationId="{237D2E54-1EB9-4E22-BF98-FB582EAAE469}"/>
          </ac:picMkLst>
        </pc:picChg>
        <pc:picChg chg="add mod">
          <ac:chgData name="Sarah Gothard" userId="0e53f415fda5f162" providerId="LiveId" clId="{C6502303-249A-4FA4-A5B2-6E162063E6D9}" dt="2019-10-03T18:22:02.981" v="60" actId="26606"/>
          <ac:picMkLst>
            <pc:docMk/>
            <pc:sldMk cId="3201829492" sldId="260"/>
            <ac:picMk id="6" creationId="{2DDA2D68-D45E-45AB-81EA-A92FA6EAF501}"/>
          </ac:picMkLst>
        </pc:picChg>
      </pc:sldChg>
      <pc:sldChg chg="addSp delSp modSp add mod setBg">
        <pc:chgData name="Sarah Gothard" userId="0e53f415fda5f162" providerId="LiveId" clId="{C6502303-249A-4FA4-A5B2-6E162063E6D9}" dt="2019-10-03T18:21:41.467" v="53" actId="26606"/>
        <pc:sldMkLst>
          <pc:docMk/>
          <pc:sldMk cId="723186445" sldId="261"/>
        </pc:sldMkLst>
        <pc:spChg chg="mod ord">
          <ac:chgData name="Sarah Gothard" userId="0e53f415fda5f162" providerId="LiveId" clId="{C6502303-249A-4FA4-A5B2-6E162063E6D9}" dt="2019-10-03T18:21:41.467" v="53" actId="26606"/>
          <ac:spMkLst>
            <pc:docMk/>
            <pc:sldMk cId="723186445" sldId="261"/>
            <ac:spMk id="4" creationId="{F9ED114E-7240-466A-BEE0-958A09159969}"/>
          </ac:spMkLst>
        </pc:spChg>
        <pc:spChg chg="add">
          <ac:chgData name="Sarah Gothard" userId="0e53f415fda5f162" providerId="LiveId" clId="{C6502303-249A-4FA4-A5B2-6E162063E6D9}" dt="2019-10-03T18:21:41.467" v="53" actId="26606"/>
          <ac:spMkLst>
            <pc:docMk/>
            <pc:sldMk cId="723186445" sldId="261"/>
            <ac:spMk id="9" creationId="{559E787A-A567-464A-BB9E-E9B95AA41E40}"/>
          </ac:spMkLst>
        </pc:spChg>
        <pc:spChg chg="add">
          <ac:chgData name="Sarah Gothard" userId="0e53f415fda5f162" providerId="LiveId" clId="{C6502303-249A-4FA4-A5B2-6E162063E6D9}" dt="2019-10-03T18:21:41.467" v="53" actId="26606"/>
          <ac:spMkLst>
            <pc:docMk/>
            <pc:sldMk cId="723186445" sldId="261"/>
            <ac:spMk id="11" creationId="{36A476B5-55AD-43A1-B1FB-5AC76B54F0A0}"/>
          </ac:spMkLst>
        </pc:spChg>
        <pc:picChg chg="add del">
          <ac:chgData name="Sarah Gothard" userId="0e53f415fda5f162" providerId="LiveId" clId="{C6502303-249A-4FA4-A5B2-6E162063E6D9}" dt="2019-09-27T13:53:21.952" v="30" actId="478"/>
          <ac:picMkLst>
            <pc:docMk/>
            <pc:sldMk cId="723186445" sldId="261"/>
            <ac:picMk id="2" creationId="{1F005926-AEE6-4877-BD95-3FD4C50851A1}"/>
          </ac:picMkLst>
        </pc:picChg>
        <pc:picChg chg="add mod">
          <ac:chgData name="Sarah Gothard" userId="0e53f415fda5f162" providerId="LiveId" clId="{C6502303-249A-4FA4-A5B2-6E162063E6D9}" dt="2019-10-03T18:21:41.467" v="53" actId="26606"/>
          <ac:picMkLst>
            <pc:docMk/>
            <pc:sldMk cId="723186445" sldId="261"/>
            <ac:picMk id="3" creationId="{CBA96DB7-7B0E-4937-B900-73FCD90E6E0D}"/>
          </ac:picMkLst>
        </pc:picChg>
      </pc:sldChg>
      <pc:sldChg chg="addSp modSp add mod setBg">
        <pc:chgData name="Sarah Gothard" userId="0e53f415fda5f162" providerId="LiveId" clId="{C6502303-249A-4FA4-A5B2-6E162063E6D9}" dt="2019-10-03T18:21:44.282" v="54" actId="26606"/>
        <pc:sldMkLst>
          <pc:docMk/>
          <pc:sldMk cId="4222561803" sldId="262"/>
        </pc:sldMkLst>
        <pc:spChg chg="mod ord">
          <ac:chgData name="Sarah Gothard" userId="0e53f415fda5f162" providerId="LiveId" clId="{C6502303-249A-4FA4-A5B2-6E162063E6D9}" dt="2019-10-03T18:21:44.282" v="54" actId="26606"/>
          <ac:spMkLst>
            <pc:docMk/>
            <pc:sldMk cId="4222561803" sldId="262"/>
            <ac:spMk id="4" creationId="{F9ED114E-7240-466A-BEE0-958A09159969}"/>
          </ac:spMkLst>
        </pc:spChg>
        <pc:spChg chg="add">
          <ac:chgData name="Sarah Gothard" userId="0e53f415fda5f162" providerId="LiveId" clId="{C6502303-249A-4FA4-A5B2-6E162063E6D9}" dt="2019-10-03T18:21:44.282" v="54" actId="26606"/>
          <ac:spMkLst>
            <pc:docMk/>
            <pc:sldMk cId="4222561803" sldId="262"/>
            <ac:spMk id="9" creationId="{559E787A-A567-464A-BB9E-E9B95AA41E40}"/>
          </ac:spMkLst>
        </pc:spChg>
        <pc:spChg chg="add">
          <ac:chgData name="Sarah Gothard" userId="0e53f415fda5f162" providerId="LiveId" clId="{C6502303-249A-4FA4-A5B2-6E162063E6D9}" dt="2019-10-03T18:21:44.282" v="54" actId="26606"/>
          <ac:spMkLst>
            <pc:docMk/>
            <pc:sldMk cId="4222561803" sldId="262"/>
            <ac:spMk id="11" creationId="{36A476B5-55AD-43A1-B1FB-5AC76B54F0A0}"/>
          </ac:spMkLst>
        </pc:spChg>
        <pc:picChg chg="add mod">
          <ac:chgData name="Sarah Gothard" userId="0e53f415fda5f162" providerId="LiveId" clId="{C6502303-249A-4FA4-A5B2-6E162063E6D9}" dt="2019-10-03T18:21:44.282" v="54" actId="26606"/>
          <ac:picMkLst>
            <pc:docMk/>
            <pc:sldMk cId="4222561803" sldId="262"/>
            <ac:picMk id="2" creationId="{9ACB4CEC-74DA-4F26-B318-58C352458AA1}"/>
          </ac:picMkLst>
        </pc:picChg>
      </pc:sldChg>
      <pc:sldChg chg="addSp modSp add mod setBg">
        <pc:chgData name="Sarah Gothard" userId="0e53f415fda5f162" providerId="LiveId" clId="{C6502303-249A-4FA4-A5B2-6E162063E6D9}" dt="2019-10-03T18:21:46.596" v="55" actId="26606"/>
        <pc:sldMkLst>
          <pc:docMk/>
          <pc:sldMk cId="121712782" sldId="263"/>
        </pc:sldMkLst>
        <pc:spChg chg="mod ord">
          <ac:chgData name="Sarah Gothard" userId="0e53f415fda5f162" providerId="LiveId" clId="{C6502303-249A-4FA4-A5B2-6E162063E6D9}" dt="2019-10-03T18:21:46.596" v="55" actId="26606"/>
          <ac:spMkLst>
            <pc:docMk/>
            <pc:sldMk cId="121712782" sldId="263"/>
            <ac:spMk id="4" creationId="{F9ED114E-7240-466A-BEE0-958A09159969}"/>
          </ac:spMkLst>
        </pc:spChg>
        <pc:spChg chg="add">
          <ac:chgData name="Sarah Gothard" userId="0e53f415fda5f162" providerId="LiveId" clId="{C6502303-249A-4FA4-A5B2-6E162063E6D9}" dt="2019-10-03T18:21:46.596" v="55" actId="26606"/>
          <ac:spMkLst>
            <pc:docMk/>
            <pc:sldMk cId="121712782" sldId="263"/>
            <ac:spMk id="9" creationId="{559E787A-A567-464A-BB9E-E9B95AA41E40}"/>
          </ac:spMkLst>
        </pc:spChg>
        <pc:spChg chg="add">
          <ac:chgData name="Sarah Gothard" userId="0e53f415fda5f162" providerId="LiveId" clId="{C6502303-249A-4FA4-A5B2-6E162063E6D9}" dt="2019-10-03T18:21:46.596" v="55" actId="26606"/>
          <ac:spMkLst>
            <pc:docMk/>
            <pc:sldMk cId="121712782" sldId="263"/>
            <ac:spMk id="11" creationId="{36A476B5-55AD-43A1-B1FB-5AC76B54F0A0}"/>
          </ac:spMkLst>
        </pc:spChg>
        <pc:picChg chg="add mod">
          <ac:chgData name="Sarah Gothard" userId="0e53f415fda5f162" providerId="LiveId" clId="{C6502303-249A-4FA4-A5B2-6E162063E6D9}" dt="2019-10-03T18:21:46.596" v="55" actId="26606"/>
          <ac:picMkLst>
            <pc:docMk/>
            <pc:sldMk cId="121712782" sldId="263"/>
            <ac:picMk id="2" creationId="{D5DABFC0-89A5-47FF-8159-C64F72277F3E}"/>
          </ac:picMkLst>
        </pc:picChg>
      </pc:sldChg>
      <pc:sldChg chg="addSp delSp modSp add mod setBg">
        <pc:chgData name="Sarah Gothard" userId="0e53f415fda5f162" providerId="LiveId" clId="{C6502303-249A-4FA4-A5B2-6E162063E6D9}" dt="2019-10-03T18:21:50.453" v="56" actId="26606"/>
        <pc:sldMkLst>
          <pc:docMk/>
          <pc:sldMk cId="648521923" sldId="264"/>
        </pc:sldMkLst>
        <pc:spChg chg="mod ord">
          <ac:chgData name="Sarah Gothard" userId="0e53f415fda5f162" providerId="LiveId" clId="{C6502303-249A-4FA4-A5B2-6E162063E6D9}" dt="2019-10-03T18:21:50.453" v="56" actId="26606"/>
          <ac:spMkLst>
            <pc:docMk/>
            <pc:sldMk cId="648521923" sldId="264"/>
            <ac:spMk id="4" creationId="{F9ED114E-7240-466A-BEE0-958A09159969}"/>
          </ac:spMkLst>
        </pc:spChg>
        <pc:spChg chg="add">
          <ac:chgData name="Sarah Gothard" userId="0e53f415fda5f162" providerId="LiveId" clId="{C6502303-249A-4FA4-A5B2-6E162063E6D9}" dt="2019-10-03T18:21:50.453" v="56" actId="26606"/>
          <ac:spMkLst>
            <pc:docMk/>
            <pc:sldMk cId="648521923" sldId="264"/>
            <ac:spMk id="9" creationId="{559E787A-A567-464A-BB9E-E9B95AA41E40}"/>
          </ac:spMkLst>
        </pc:spChg>
        <pc:spChg chg="add">
          <ac:chgData name="Sarah Gothard" userId="0e53f415fda5f162" providerId="LiveId" clId="{C6502303-249A-4FA4-A5B2-6E162063E6D9}" dt="2019-10-03T18:21:50.453" v="56" actId="26606"/>
          <ac:spMkLst>
            <pc:docMk/>
            <pc:sldMk cId="648521923" sldId="264"/>
            <ac:spMk id="11" creationId="{36A476B5-55AD-43A1-B1FB-5AC76B54F0A0}"/>
          </ac:spMkLst>
        </pc:spChg>
        <pc:picChg chg="add del">
          <ac:chgData name="Sarah Gothard" userId="0e53f415fda5f162" providerId="LiveId" clId="{C6502303-249A-4FA4-A5B2-6E162063E6D9}" dt="2019-09-27T13:53:27.530" v="32" actId="478"/>
          <ac:picMkLst>
            <pc:docMk/>
            <pc:sldMk cId="648521923" sldId="264"/>
            <ac:picMk id="2" creationId="{99623B19-FD7C-450B-AFA3-7EA6F53F9546}"/>
          </ac:picMkLst>
        </pc:picChg>
        <pc:picChg chg="add mod">
          <ac:chgData name="Sarah Gothard" userId="0e53f415fda5f162" providerId="LiveId" clId="{C6502303-249A-4FA4-A5B2-6E162063E6D9}" dt="2019-10-03T18:21:50.453" v="56" actId="26606"/>
          <ac:picMkLst>
            <pc:docMk/>
            <pc:sldMk cId="648521923" sldId="264"/>
            <ac:picMk id="3" creationId="{F5465F90-4C41-4DBE-A033-528CE32EE7E6}"/>
          </ac:picMkLst>
        </pc:picChg>
      </pc:sldChg>
      <pc:sldChg chg="addSp modSp add mod setBg">
        <pc:chgData name="Sarah Gothard" userId="0e53f415fda5f162" providerId="LiveId" clId="{C6502303-249A-4FA4-A5B2-6E162063E6D9}" dt="2019-10-03T18:21:53.009" v="57" actId="26606"/>
        <pc:sldMkLst>
          <pc:docMk/>
          <pc:sldMk cId="3543664133" sldId="265"/>
        </pc:sldMkLst>
        <pc:spChg chg="mod ord">
          <ac:chgData name="Sarah Gothard" userId="0e53f415fda5f162" providerId="LiveId" clId="{C6502303-249A-4FA4-A5B2-6E162063E6D9}" dt="2019-10-03T18:21:53.009" v="57" actId="26606"/>
          <ac:spMkLst>
            <pc:docMk/>
            <pc:sldMk cId="3543664133" sldId="265"/>
            <ac:spMk id="4" creationId="{F9ED114E-7240-466A-BEE0-958A09159969}"/>
          </ac:spMkLst>
        </pc:spChg>
        <pc:spChg chg="add">
          <ac:chgData name="Sarah Gothard" userId="0e53f415fda5f162" providerId="LiveId" clId="{C6502303-249A-4FA4-A5B2-6E162063E6D9}" dt="2019-10-03T18:21:53.009" v="57" actId="26606"/>
          <ac:spMkLst>
            <pc:docMk/>
            <pc:sldMk cId="3543664133" sldId="265"/>
            <ac:spMk id="9" creationId="{559E787A-A567-464A-BB9E-E9B95AA41E40}"/>
          </ac:spMkLst>
        </pc:spChg>
        <pc:spChg chg="add">
          <ac:chgData name="Sarah Gothard" userId="0e53f415fda5f162" providerId="LiveId" clId="{C6502303-249A-4FA4-A5B2-6E162063E6D9}" dt="2019-10-03T18:21:53.009" v="57" actId="26606"/>
          <ac:spMkLst>
            <pc:docMk/>
            <pc:sldMk cId="3543664133" sldId="265"/>
            <ac:spMk id="11" creationId="{36A476B5-55AD-43A1-B1FB-5AC76B54F0A0}"/>
          </ac:spMkLst>
        </pc:spChg>
        <pc:picChg chg="add mod">
          <ac:chgData name="Sarah Gothard" userId="0e53f415fda5f162" providerId="LiveId" clId="{C6502303-249A-4FA4-A5B2-6E162063E6D9}" dt="2019-10-03T18:21:53.009" v="57" actId="26606"/>
          <ac:picMkLst>
            <pc:docMk/>
            <pc:sldMk cId="3543664133" sldId="265"/>
            <ac:picMk id="2" creationId="{8FB9F947-1B77-4218-8392-6B6E48FC9258}"/>
          </ac:picMkLst>
        </pc:picChg>
      </pc:sldChg>
      <pc:sldChg chg="addSp modSp add mod setBg">
        <pc:chgData name="Sarah Gothard" userId="0e53f415fda5f162" providerId="LiveId" clId="{C6502303-249A-4FA4-A5B2-6E162063E6D9}" dt="2019-10-03T18:21:57.097" v="58" actId="26606"/>
        <pc:sldMkLst>
          <pc:docMk/>
          <pc:sldMk cId="2757504968" sldId="266"/>
        </pc:sldMkLst>
        <pc:spChg chg="mod ord">
          <ac:chgData name="Sarah Gothard" userId="0e53f415fda5f162" providerId="LiveId" clId="{C6502303-249A-4FA4-A5B2-6E162063E6D9}" dt="2019-10-03T18:21:57.097" v="58" actId="26606"/>
          <ac:spMkLst>
            <pc:docMk/>
            <pc:sldMk cId="2757504968" sldId="266"/>
            <ac:spMk id="4" creationId="{F9ED114E-7240-466A-BEE0-958A09159969}"/>
          </ac:spMkLst>
        </pc:spChg>
        <pc:spChg chg="add">
          <ac:chgData name="Sarah Gothard" userId="0e53f415fda5f162" providerId="LiveId" clId="{C6502303-249A-4FA4-A5B2-6E162063E6D9}" dt="2019-10-03T18:21:57.097" v="58" actId="26606"/>
          <ac:spMkLst>
            <pc:docMk/>
            <pc:sldMk cId="2757504968" sldId="266"/>
            <ac:spMk id="9" creationId="{559E787A-A567-464A-BB9E-E9B95AA41E40}"/>
          </ac:spMkLst>
        </pc:spChg>
        <pc:spChg chg="add">
          <ac:chgData name="Sarah Gothard" userId="0e53f415fda5f162" providerId="LiveId" clId="{C6502303-249A-4FA4-A5B2-6E162063E6D9}" dt="2019-10-03T18:21:57.097" v="58" actId="26606"/>
          <ac:spMkLst>
            <pc:docMk/>
            <pc:sldMk cId="2757504968" sldId="266"/>
            <ac:spMk id="11" creationId="{36A476B5-55AD-43A1-B1FB-5AC76B54F0A0}"/>
          </ac:spMkLst>
        </pc:spChg>
        <pc:picChg chg="add mod">
          <ac:chgData name="Sarah Gothard" userId="0e53f415fda5f162" providerId="LiveId" clId="{C6502303-249A-4FA4-A5B2-6E162063E6D9}" dt="2019-10-03T18:21:57.097" v="58" actId="26606"/>
          <ac:picMkLst>
            <pc:docMk/>
            <pc:sldMk cId="2757504968" sldId="266"/>
            <ac:picMk id="2" creationId="{94241E31-0C2A-4D9C-819A-A7B67753F6BB}"/>
          </ac:picMkLst>
        </pc:picChg>
      </pc:sldChg>
      <pc:sldChg chg="addSp delSp modSp add mod setBg">
        <pc:chgData name="Sarah Gothard" userId="0e53f415fda5f162" providerId="LiveId" clId="{C6502303-249A-4FA4-A5B2-6E162063E6D9}" dt="2019-10-03T18:21:59.503" v="59" actId="26606"/>
        <pc:sldMkLst>
          <pc:docMk/>
          <pc:sldMk cId="1486069470" sldId="267"/>
        </pc:sldMkLst>
        <pc:spChg chg="mod ord">
          <ac:chgData name="Sarah Gothard" userId="0e53f415fda5f162" providerId="LiveId" clId="{C6502303-249A-4FA4-A5B2-6E162063E6D9}" dt="2019-10-03T18:21:59.503" v="59" actId="26606"/>
          <ac:spMkLst>
            <pc:docMk/>
            <pc:sldMk cId="1486069470" sldId="267"/>
            <ac:spMk id="4" creationId="{F9ED114E-7240-466A-BEE0-958A09159969}"/>
          </ac:spMkLst>
        </pc:spChg>
        <pc:spChg chg="add">
          <ac:chgData name="Sarah Gothard" userId="0e53f415fda5f162" providerId="LiveId" clId="{C6502303-249A-4FA4-A5B2-6E162063E6D9}" dt="2019-10-03T18:21:59.503" v="59" actId="26606"/>
          <ac:spMkLst>
            <pc:docMk/>
            <pc:sldMk cId="1486069470" sldId="267"/>
            <ac:spMk id="9" creationId="{559E787A-A567-464A-BB9E-E9B95AA41E40}"/>
          </ac:spMkLst>
        </pc:spChg>
        <pc:spChg chg="add">
          <ac:chgData name="Sarah Gothard" userId="0e53f415fda5f162" providerId="LiveId" clId="{C6502303-249A-4FA4-A5B2-6E162063E6D9}" dt="2019-10-03T18:21:59.503" v="59" actId="26606"/>
          <ac:spMkLst>
            <pc:docMk/>
            <pc:sldMk cId="1486069470" sldId="267"/>
            <ac:spMk id="11" creationId="{36A476B5-55AD-43A1-B1FB-5AC76B54F0A0}"/>
          </ac:spMkLst>
        </pc:spChg>
        <pc:picChg chg="add del">
          <ac:chgData name="Sarah Gothard" userId="0e53f415fda5f162" providerId="LiveId" clId="{C6502303-249A-4FA4-A5B2-6E162063E6D9}" dt="2019-09-27T13:53:31.381" v="34" actId="478"/>
          <ac:picMkLst>
            <pc:docMk/>
            <pc:sldMk cId="1486069470" sldId="267"/>
            <ac:picMk id="2" creationId="{F7855904-6480-40D2-8CAC-CDD59A5FAF38}"/>
          </ac:picMkLst>
        </pc:picChg>
        <pc:picChg chg="add mod">
          <ac:chgData name="Sarah Gothard" userId="0e53f415fda5f162" providerId="LiveId" clId="{C6502303-249A-4FA4-A5B2-6E162063E6D9}" dt="2019-10-03T18:21:59.503" v="59" actId="26606"/>
          <ac:picMkLst>
            <pc:docMk/>
            <pc:sldMk cId="1486069470" sldId="267"/>
            <ac:picMk id="3" creationId="{E5003604-3537-4B66-8509-35902D630868}"/>
          </ac:picMkLst>
        </pc:picChg>
      </pc:sldChg>
      <pc:sldChg chg="addSp delSp modSp add mod setBg">
        <pc:chgData name="Sarah Gothard" userId="0e53f415fda5f162" providerId="LiveId" clId="{C6502303-249A-4FA4-A5B2-6E162063E6D9}" dt="2019-10-03T18:22:06.654" v="61" actId="26606"/>
        <pc:sldMkLst>
          <pc:docMk/>
          <pc:sldMk cId="1858320607" sldId="268"/>
        </pc:sldMkLst>
        <pc:spChg chg="mod ord">
          <ac:chgData name="Sarah Gothard" userId="0e53f415fda5f162" providerId="LiveId" clId="{C6502303-249A-4FA4-A5B2-6E162063E6D9}" dt="2019-10-03T18:22:06.654" v="61" actId="26606"/>
          <ac:spMkLst>
            <pc:docMk/>
            <pc:sldMk cId="1858320607" sldId="268"/>
            <ac:spMk id="4" creationId="{F9ED114E-7240-466A-BEE0-958A09159969}"/>
          </ac:spMkLst>
        </pc:spChg>
        <pc:spChg chg="add">
          <ac:chgData name="Sarah Gothard" userId="0e53f415fda5f162" providerId="LiveId" clId="{C6502303-249A-4FA4-A5B2-6E162063E6D9}" dt="2019-10-03T18:22:06.654" v="61" actId="26606"/>
          <ac:spMkLst>
            <pc:docMk/>
            <pc:sldMk cId="1858320607" sldId="268"/>
            <ac:spMk id="9" creationId="{559E787A-A567-464A-BB9E-E9B95AA41E40}"/>
          </ac:spMkLst>
        </pc:spChg>
        <pc:spChg chg="add">
          <ac:chgData name="Sarah Gothard" userId="0e53f415fda5f162" providerId="LiveId" clId="{C6502303-249A-4FA4-A5B2-6E162063E6D9}" dt="2019-10-03T18:22:06.654" v="61" actId="26606"/>
          <ac:spMkLst>
            <pc:docMk/>
            <pc:sldMk cId="1858320607" sldId="268"/>
            <ac:spMk id="11" creationId="{36A476B5-55AD-43A1-B1FB-5AC76B54F0A0}"/>
          </ac:spMkLst>
        </pc:spChg>
        <pc:picChg chg="add del">
          <ac:chgData name="Sarah Gothard" userId="0e53f415fda5f162" providerId="LiveId" clId="{C6502303-249A-4FA4-A5B2-6E162063E6D9}" dt="2019-09-27T14:11:02.264" v="48" actId="478"/>
          <ac:picMkLst>
            <pc:docMk/>
            <pc:sldMk cId="1858320607" sldId="268"/>
            <ac:picMk id="2" creationId="{AF1BB4F7-56E3-423D-9761-F9478EB2D89F}"/>
          </ac:picMkLst>
        </pc:picChg>
        <pc:picChg chg="add mod">
          <ac:chgData name="Sarah Gothard" userId="0e53f415fda5f162" providerId="LiveId" clId="{C6502303-249A-4FA4-A5B2-6E162063E6D9}" dt="2019-10-03T18:22:06.654" v="61" actId="26606"/>
          <ac:picMkLst>
            <pc:docMk/>
            <pc:sldMk cId="1858320607" sldId="268"/>
            <ac:picMk id="3" creationId="{7B745E1D-6984-4A11-AD1A-21EB4079F7F8}"/>
          </ac:picMkLst>
        </pc:picChg>
      </pc:sldChg>
      <pc:sldChg chg="addSp delSp modSp add mod setBg">
        <pc:chgData name="Sarah Gothard" userId="0e53f415fda5f162" providerId="LiveId" clId="{C6502303-249A-4FA4-A5B2-6E162063E6D9}" dt="2019-10-03T18:22:16.221" v="62" actId="26606"/>
        <pc:sldMkLst>
          <pc:docMk/>
          <pc:sldMk cId="2846865777" sldId="269"/>
        </pc:sldMkLst>
        <pc:spChg chg="mod ord">
          <ac:chgData name="Sarah Gothard" userId="0e53f415fda5f162" providerId="LiveId" clId="{C6502303-249A-4FA4-A5B2-6E162063E6D9}" dt="2019-10-03T18:22:16.221" v="62" actId="26606"/>
          <ac:spMkLst>
            <pc:docMk/>
            <pc:sldMk cId="2846865777" sldId="269"/>
            <ac:spMk id="4" creationId="{F9ED114E-7240-466A-BEE0-958A09159969}"/>
          </ac:spMkLst>
        </pc:spChg>
        <pc:spChg chg="add">
          <ac:chgData name="Sarah Gothard" userId="0e53f415fda5f162" providerId="LiveId" clId="{C6502303-249A-4FA4-A5B2-6E162063E6D9}" dt="2019-10-03T18:22:16.221" v="62" actId="26606"/>
          <ac:spMkLst>
            <pc:docMk/>
            <pc:sldMk cId="2846865777" sldId="269"/>
            <ac:spMk id="10" creationId="{559E787A-A567-464A-BB9E-E9B95AA41E40}"/>
          </ac:spMkLst>
        </pc:spChg>
        <pc:spChg chg="add">
          <ac:chgData name="Sarah Gothard" userId="0e53f415fda5f162" providerId="LiveId" clId="{C6502303-249A-4FA4-A5B2-6E162063E6D9}" dt="2019-10-03T18:22:16.221" v="62" actId="26606"/>
          <ac:spMkLst>
            <pc:docMk/>
            <pc:sldMk cId="2846865777" sldId="269"/>
            <ac:spMk id="12" creationId="{36A476B5-55AD-43A1-B1FB-5AC76B54F0A0}"/>
          </ac:spMkLst>
        </pc:spChg>
        <pc:picChg chg="add del">
          <ac:chgData name="Sarah Gothard" userId="0e53f415fda5f162" providerId="LiveId" clId="{C6502303-249A-4FA4-A5B2-6E162063E6D9}" dt="2019-09-27T13:52:47.665" v="25" actId="478"/>
          <ac:picMkLst>
            <pc:docMk/>
            <pc:sldMk cId="2846865777" sldId="269"/>
            <ac:picMk id="2" creationId="{882559AD-B745-4691-9C10-6F9B80AD2200}"/>
          </ac:picMkLst>
        </pc:picChg>
        <pc:picChg chg="add del">
          <ac:chgData name="Sarah Gothard" userId="0e53f415fda5f162" providerId="LiveId" clId="{C6502303-249A-4FA4-A5B2-6E162063E6D9}" dt="2019-09-27T13:53:34.572" v="36" actId="478"/>
          <ac:picMkLst>
            <pc:docMk/>
            <pc:sldMk cId="2846865777" sldId="269"/>
            <ac:picMk id="3" creationId="{CD4FF9C2-8DBA-4458-B7A7-A72F4601FC26}"/>
          </ac:picMkLst>
        </pc:picChg>
        <pc:picChg chg="add mod">
          <ac:chgData name="Sarah Gothard" userId="0e53f415fda5f162" providerId="LiveId" clId="{C6502303-249A-4FA4-A5B2-6E162063E6D9}" dt="2019-10-03T18:22:16.221" v="62" actId="26606"/>
          <ac:picMkLst>
            <pc:docMk/>
            <pc:sldMk cId="2846865777" sldId="269"/>
            <ac:picMk id="5" creationId="{6ED90220-76FC-411E-8A02-BE736B5A69EA}"/>
          </ac:picMkLst>
        </pc:picChg>
      </pc:sldChg>
    </pc:docChg>
  </pc:docChgLst>
  <pc:docChgLst>
    <pc:chgData name="Sarah Gothard" userId="0e53f415fda5f162" providerId="LiveId" clId="{34B4E658-20C1-4624-82CC-63EDC5934C1B}"/>
  </pc:docChgLst>
  <pc:docChgLst>
    <pc:chgData name="Sarah Gothard" userId="0e53f415fda5f162" providerId="LiveId" clId="{273D0458-4A46-49F3-8EFE-77F8E23BAE01}"/>
  </pc:docChgLst>
  <pc:docChgLst>
    <pc:chgData name="Sarah Gothard" userId="0e53f415fda5f162" providerId="LiveId" clId="{0B42BA10-CAC8-4DA2-AEDC-C1AC3A6DA52E}"/>
  </pc:docChgLst>
  <pc:docChgLst>
    <pc:chgData name="Sarah Gothard" userId="0e53f415fda5f162" providerId="LiveId" clId="{61325795-65EE-4C7F-B020-29ED9021A08C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7011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6482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289326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4950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3568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9486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1935921"/>
            <a:ext cx="10353762" cy="3695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94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935921"/>
            <a:ext cx="10353762" cy="3695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1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4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3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7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8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5348" y="6576242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85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49CC3D-DCD4-48B1-B298-B736ACB46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283968"/>
            <a:ext cx="10905066" cy="22900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03604-3537-4B66-8509-35902D63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D114E-7240-466A-BEE0-958A09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8606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A2D68-D45E-45AB-81EA-A92FA6EAF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76519-F616-42DA-AF53-33407A555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0182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45E1D-6984-4A11-AD1A-21EB4079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D114E-7240-466A-BEE0-958A09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5832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90220-76FC-411E-8A02-BE736B5A6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D114E-7240-466A-BEE0-958A09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4686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51CE5-2E2B-49C9-970B-B217EDED1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E4019-2729-4997-A90A-423CF21D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2414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C58AC-A06A-488C-93CF-10DA13E2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D114E-7240-466A-BEE0-958A09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1922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96DB7-7B0E-4937-B900-73FCD90E6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D114E-7240-466A-BEE0-958A09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2318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CB4CEC-74DA-4F26-B318-58C352458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D114E-7240-466A-BEE0-958A09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2256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DABFC0-89A5-47FF-8159-C64F72277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D114E-7240-466A-BEE0-958A09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171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65F90-4C41-4DBE-A033-528CE32EE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D114E-7240-466A-BEE0-958A09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4852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B9F947-1B77-4218-8392-6B6E48FC9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D114E-7240-466A-BEE0-958A09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4366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241E31-0C2A-4D9C-819A-A7B67753F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D114E-7240-466A-BEE0-958A09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57504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2019-10-03T18:22:16Z</dcterms:created>
  <dcterms:modified xsi:type="dcterms:W3CDTF">2019-10-03T18:22:20Z</dcterms:modified>
</cp:coreProperties>
</file>