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7" r:id="rId9"/>
    <p:sldId id="344" r:id="rId10"/>
    <p:sldId id="345" r:id="rId11"/>
    <p:sldId id="34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7"/>
            <p14:sldId id="344"/>
            <p14:sldId id="345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1" d="100"/>
          <a:sy n="61" d="100"/>
        </p:scale>
        <p:origin x="84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069B7A4-B8DC-9ADF-FBC5-FE3A1D898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706" y="2309248"/>
            <a:ext cx="10546588" cy="223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39389-FCDF-D391-8D7E-F206DD03E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EB6DD7-F168-C3CF-8544-3BD845201E2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5A0C6-F637-6308-87D3-61D32CF4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094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24E6F1F-49FF-B927-CF47-7246441A98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2F392-0105-EF79-245D-A7DF0AE88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F8B800C-B60B-3943-04B9-8A9B84E0D13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87820"/>
            <a:ext cx="12192000" cy="46823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32AEB-0ADB-55AE-8867-7088C44B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6235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DF983-ADFB-1CDA-26DF-88DB1D00E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0582AEB-857A-585E-2683-277B52C2E88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2BC20-D38C-CFA7-ADE8-9CACA5BD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758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2331C-47CA-87B9-A77B-93738E5AB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6BCB769-BF47-88CF-DA20-C3DE7EDED38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2A99EB-79BD-B44A-E27C-265B3945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979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02541-902D-9DF2-5CEA-B49D876E9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CE338-A0EB-31E8-B054-395C5C626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868BFB-B131-290A-4FBD-B39196D85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2" y="1180786"/>
            <a:ext cx="12155596" cy="449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28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DB399-D58C-6AAF-AA1C-373051286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EDCEA69-BE79-54D0-CA46-0B5876343EE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108569-C9C4-EB33-9DE5-EBFF10E15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5761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9E79D-925B-A14C-5EB5-8C8FA5A09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C7EEBBA-EF92-E7D3-40F7-67B3D1431CD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F78B4-27A5-D7FC-533C-229524DF1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1095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9E544-9D3F-803A-BCDE-45D495514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F617F5-AD4E-8AC3-EB74-3C4C67E0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AA8B3DD-5B8F-4AAD-D7ED-F1807F6CE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8009"/>
            <a:ext cx="12192000" cy="430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2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2025-12-13T12:11:07Z</dcterms:modified>
</cp:coreProperties>
</file>