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3" r:id="rId6"/>
    <p:sldId id="264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6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1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4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4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7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6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6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6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1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7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8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7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50FD2A-EBE6-415F-B6FD-2217F7446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20282"/>
            <a:ext cx="10905066" cy="201743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14BE1F-1C04-4086-8710-E9615F1E4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053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B871C7-2806-44B1-8510-2284C7E4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888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F6DD6A-D979-4483-9FA7-7EF0B473D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4561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DBD4F5-F843-4636-AF54-74C8D7BD9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896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914791-2B04-435E-86B1-9504082AA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494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C6F336-3C4D-4CD7-AA44-DB191C0C6D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3686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FA71FF-E45B-4B2C-99BC-3E9B56BDB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2853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Widescreen</PresentationFormat>
  <Paragraphs>10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2020-12-08T14:32:35Z</dcterms:created>
  <dcterms:modified xsi:type="dcterms:W3CDTF">2020-12-08T14:32:48Z</dcterms:modified>
</cp:coreProperties>
</file>