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85" r:id="rId9"/>
    <p:sldId id="286" r:id="rId10"/>
    <p:sldId id="264" r:id="rId11"/>
    <p:sldId id="265" r:id="rId12"/>
    <p:sldId id="287" r:id="rId13"/>
    <p:sldId id="288" r:id="rId14"/>
    <p:sldId id="266" r:id="rId15"/>
    <p:sldId id="267" r:id="rId16"/>
    <p:sldId id="289" r:id="rId17"/>
    <p:sldId id="29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096786-20B2-4E22-BE90-96FD82D654CE}" v="99" dt="2019-03-06T17:32:41.928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055" autoAdjust="0"/>
  </p:normalViewPr>
  <p:slideViewPr>
    <p:cSldViewPr snapToGrid="0" showGuides="1">
      <p:cViewPr varScale="1">
        <p:scale>
          <a:sx n="65" d="100"/>
          <a:sy n="65" d="100"/>
        </p:scale>
        <p:origin x="22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8096786-20B2-4E22-BE90-96FD82D654CE}"/>
    <pc:docChg chg="custSel addSld delSld modSld modMainMaster">
      <pc:chgData name="Sarah Gothard" userId="0e53f415fda5f162" providerId="LiveId" clId="{38096786-20B2-4E22-BE90-96FD82D654CE}" dt="2019-03-06T17:32:41.928" v="98"/>
      <pc:docMkLst>
        <pc:docMk/>
      </pc:docMkLst>
      <pc:sldChg chg="addSp delSp modSp">
        <pc:chgData name="Sarah Gothard" userId="0e53f415fda5f162" providerId="LiveId" clId="{38096786-20B2-4E22-BE90-96FD82D654CE}" dt="2019-03-06T17:23:49.286" v="64"/>
        <pc:sldMkLst>
          <pc:docMk/>
          <pc:sldMk cId="1108419837" sldId="256"/>
        </pc:sldMkLst>
        <pc:picChg chg="add">
          <ac:chgData name="Sarah Gothard" userId="0e53f415fda5f162" providerId="LiveId" clId="{38096786-20B2-4E22-BE90-96FD82D654CE}" dt="2019-03-06T17:23:49.286" v="64"/>
          <ac:picMkLst>
            <pc:docMk/>
            <pc:sldMk cId="1108419837" sldId="256"/>
            <ac:picMk id="2" creationId="{A513AECD-8044-41DE-A443-1A9A0511FB85}"/>
          </ac:picMkLst>
        </pc:picChg>
        <pc:picChg chg="del mod">
          <ac:chgData name="Sarah Gothard" userId="0e53f415fda5f162" providerId="LiveId" clId="{38096786-20B2-4E22-BE90-96FD82D654CE}" dt="2019-03-06T17:16:03.500" v="1" actId="478"/>
          <ac:picMkLst>
            <pc:docMk/>
            <pc:sldMk cId="1108419837" sldId="256"/>
            <ac:picMk id="5" creationId="{3E2C0FE3-CB75-460E-9417-A84E61A5A309}"/>
          </ac:picMkLst>
        </pc:picChg>
      </pc:sldChg>
      <pc:sldChg chg="addSp delSp modSp">
        <pc:chgData name="Sarah Gothard" userId="0e53f415fda5f162" providerId="LiveId" clId="{38096786-20B2-4E22-BE90-96FD82D654CE}" dt="2019-03-06T17:24:46.806" v="65"/>
        <pc:sldMkLst>
          <pc:docMk/>
          <pc:sldMk cId="3202586435" sldId="258"/>
        </pc:sldMkLst>
        <pc:spChg chg="add del mod">
          <ac:chgData name="Sarah Gothard" userId="0e53f415fda5f162" providerId="LiveId" clId="{38096786-20B2-4E22-BE90-96FD82D654CE}" dt="2019-03-06T17:16:08.478" v="3" actId="478"/>
          <ac:spMkLst>
            <pc:docMk/>
            <pc:sldMk cId="3202586435" sldId="258"/>
            <ac:spMk id="3" creationId="{70D2D734-B996-41EE-9951-91EC8E0729FC}"/>
          </ac:spMkLst>
        </pc:spChg>
        <pc:picChg chg="add">
          <ac:chgData name="Sarah Gothard" userId="0e53f415fda5f162" providerId="LiveId" clId="{38096786-20B2-4E22-BE90-96FD82D654CE}" dt="2019-03-06T17:24:46.806" v="65"/>
          <ac:picMkLst>
            <pc:docMk/>
            <pc:sldMk cId="3202586435" sldId="258"/>
            <ac:picMk id="5" creationId="{D4A853C5-E297-4022-96E0-55F6B16E4AF2}"/>
          </ac:picMkLst>
        </pc:picChg>
        <pc:picChg chg="del mod">
          <ac:chgData name="Sarah Gothard" userId="0e53f415fda5f162" providerId="LiveId" clId="{38096786-20B2-4E22-BE90-96FD82D654CE}" dt="2019-03-06T17:16:05.972" v="2" actId="478"/>
          <ac:picMkLst>
            <pc:docMk/>
            <pc:sldMk cId="3202586435" sldId="258"/>
            <ac:picMk id="7" creationId="{F64A2C3C-A438-46FF-A3F9-D0843C84B13F}"/>
          </ac:picMkLst>
        </pc:picChg>
        <pc:picChg chg="del mod">
          <ac:chgData name="Sarah Gothard" userId="0e53f415fda5f162" providerId="LiveId" clId="{38096786-20B2-4E22-BE90-96FD82D654CE}" dt="2019-03-06T17:16:09.219" v="4" actId="478"/>
          <ac:picMkLst>
            <pc:docMk/>
            <pc:sldMk cId="3202586435" sldId="258"/>
            <ac:picMk id="8" creationId="{B331B302-D936-47D4-A5D6-E245AE542DD8}"/>
          </ac:picMkLst>
        </pc:picChg>
      </pc:sldChg>
      <pc:sldChg chg="modSp del">
        <pc:chgData name="Sarah Gothard" userId="0e53f415fda5f162" providerId="LiveId" clId="{38096786-20B2-4E22-BE90-96FD82D654CE}" dt="2019-03-06T17:16:11.387" v="5" actId="2696"/>
        <pc:sldMkLst>
          <pc:docMk/>
          <pc:sldMk cId="3407688747" sldId="259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3407688747" sldId="259"/>
            <ac:picMk id="5" creationId="{9CDB1D9A-D594-47E9-BCDE-7F6FE87C3DA2}"/>
          </ac:picMkLst>
        </pc:picChg>
        <pc:picChg chg="mod">
          <ac:chgData name="Sarah Gothard" userId="0e53f415fda5f162" providerId="LiveId" clId="{38096786-20B2-4E22-BE90-96FD82D654CE}" dt="2019-03-06T17:16:00.457" v="0"/>
          <ac:picMkLst>
            <pc:docMk/>
            <pc:sldMk cId="3407688747" sldId="259"/>
            <ac:picMk id="6" creationId="{E0E5C5B3-C509-401E-88B1-E57FFDA03A06}"/>
          </ac:picMkLst>
        </pc:picChg>
      </pc:sldChg>
      <pc:sldChg chg="addSp add">
        <pc:chgData name="Sarah Gothard" userId="0e53f415fda5f162" providerId="LiveId" clId="{38096786-20B2-4E22-BE90-96FD82D654CE}" dt="2019-03-06T17:25:13.439" v="66"/>
        <pc:sldMkLst>
          <pc:docMk/>
          <pc:sldMk cId="3456527748" sldId="259"/>
        </pc:sldMkLst>
        <pc:picChg chg="add">
          <ac:chgData name="Sarah Gothard" userId="0e53f415fda5f162" providerId="LiveId" clId="{38096786-20B2-4E22-BE90-96FD82D654CE}" dt="2019-03-06T17:25:13.439" v="66"/>
          <ac:picMkLst>
            <pc:docMk/>
            <pc:sldMk cId="3456527748" sldId="259"/>
            <ac:picMk id="2" creationId="{EC44DB28-C2E2-48F7-AD34-BF02AA33AFDD}"/>
          </ac:picMkLst>
        </pc:picChg>
      </pc:sldChg>
      <pc:sldChg chg="modSp del">
        <pc:chgData name="Sarah Gothard" userId="0e53f415fda5f162" providerId="LiveId" clId="{38096786-20B2-4E22-BE90-96FD82D654CE}" dt="2019-03-06T17:16:11.398" v="6" actId="2696"/>
        <pc:sldMkLst>
          <pc:docMk/>
          <pc:sldMk cId="1155079774" sldId="260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155079774" sldId="260"/>
            <ac:picMk id="7" creationId="{4C641A3C-A7BA-4E96-B2F1-2B3FA64DEA7E}"/>
          </ac:picMkLst>
        </pc:picChg>
      </pc:sldChg>
      <pc:sldChg chg="addSp add">
        <pc:chgData name="Sarah Gothard" userId="0e53f415fda5f162" providerId="LiveId" clId="{38096786-20B2-4E22-BE90-96FD82D654CE}" dt="2019-03-06T17:25:37.759" v="67"/>
        <pc:sldMkLst>
          <pc:docMk/>
          <pc:sldMk cId="1911712087" sldId="260"/>
        </pc:sldMkLst>
        <pc:picChg chg="add">
          <ac:chgData name="Sarah Gothard" userId="0e53f415fda5f162" providerId="LiveId" clId="{38096786-20B2-4E22-BE90-96FD82D654CE}" dt="2019-03-06T17:25:37.759" v="67"/>
          <ac:picMkLst>
            <pc:docMk/>
            <pc:sldMk cId="1911712087" sldId="260"/>
            <ac:picMk id="2" creationId="{ABD47EE8-68D1-40C9-A324-A5F4C4588CC3}"/>
          </ac:picMkLst>
        </pc:picChg>
      </pc:sldChg>
      <pc:sldChg chg="modSp del">
        <pc:chgData name="Sarah Gothard" userId="0e53f415fda5f162" providerId="LiveId" clId="{38096786-20B2-4E22-BE90-96FD82D654CE}" dt="2019-03-06T17:16:11.408" v="7" actId="2696"/>
        <pc:sldMkLst>
          <pc:docMk/>
          <pc:sldMk cId="481224552" sldId="261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481224552" sldId="261"/>
            <ac:picMk id="7" creationId="{F64A2C3C-A438-46FF-A3F9-D0843C84B13F}"/>
          </ac:picMkLst>
        </pc:picChg>
        <pc:picChg chg="mod">
          <ac:chgData name="Sarah Gothard" userId="0e53f415fda5f162" providerId="LiveId" clId="{38096786-20B2-4E22-BE90-96FD82D654CE}" dt="2019-03-06T17:16:00.457" v="0"/>
          <ac:picMkLst>
            <pc:docMk/>
            <pc:sldMk cId="481224552" sldId="261"/>
            <ac:picMk id="8" creationId="{B331B302-D936-47D4-A5D6-E245AE542DD8}"/>
          </ac:picMkLst>
        </pc:picChg>
      </pc:sldChg>
      <pc:sldChg chg="addSp add">
        <pc:chgData name="Sarah Gothard" userId="0e53f415fda5f162" providerId="LiveId" clId="{38096786-20B2-4E22-BE90-96FD82D654CE}" dt="2019-03-06T17:25:53.281" v="68"/>
        <pc:sldMkLst>
          <pc:docMk/>
          <pc:sldMk cId="569056709" sldId="261"/>
        </pc:sldMkLst>
        <pc:picChg chg="add">
          <ac:chgData name="Sarah Gothard" userId="0e53f415fda5f162" providerId="LiveId" clId="{38096786-20B2-4E22-BE90-96FD82D654CE}" dt="2019-03-06T17:25:53.281" v="68"/>
          <ac:picMkLst>
            <pc:docMk/>
            <pc:sldMk cId="569056709" sldId="261"/>
            <ac:picMk id="2" creationId="{8B3B481C-7BD4-4517-B141-E1670D21762C}"/>
          </ac:picMkLst>
        </pc:picChg>
      </pc:sldChg>
      <pc:sldChg chg="addSp delSp add">
        <pc:chgData name="Sarah Gothard" userId="0e53f415fda5f162" providerId="LiveId" clId="{38096786-20B2-4E22-BE90-96FD82D654CE}" dt="2019-03-06T17:27:20.179" v="91"/>
        <pc:sldMkLst>
          <pc:docMk/>
          <pc:sldMk cId="333770624" sldId="262"/>
        </pc:sldMkLst>
        <pc:picChg chg="add del">
          <ac:chgData name="Sarah Gothard" userId="0e53f415fda5f162" providerId="LiveId" clId="{38096786-20B2-4E22-BE90-96FD82D654CE}" dt="2019-03-06T17:27:19.786" v="90" actId="478"/>
          <ac:picMkLst>
            <pc:docMk/>
            <pc:sldMk cId="333770624" sldId="262"/>
            <ac:picMk id="2" creationId="{0ED7BC9B-F5C4-4453-A816-0F4815572F06}"/>
          </ac:picMkLst>
        </pc:picChg>
        <pc:picChg chg="add">
          <ac:chgData name="Sarah Gothard" userId="0e53f415fda5f162" providerId="LiveId" clId="{38096786-20B2-4E22-BE90-96FD82D654CE}" dt="2019-03-06T17:27:20.179" v="91"/>
          <ac:picMkLst>
            <pc:docMk/>
            <pc:sldMk cId="333770624" sldId="262"/>
            <ac:picMk id="3" creationId="{5812BF48-3623-494C-885B-00CBAF6C4B74}"/>
          </ac:picMkLst>
        </pc:picChg>
      </pc:sldChg>
      <pc:sldChg chg="modSp del">
        <pc:chgData name="Sarah Gothard" userId="0e53f415fda5f162" providerId="LiveId" clId="{38096786-20B2-4E22-BE90-96FD82D654CE}" dt="2019-03-06T17:16:11.418" v="8" actId="2696"/>
        <pc:sldMkLst>
          <pc:docMk/>
          <pc:sldMk cId="1216547149" sldId="262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216547149" sldId="262"/>
            <ac:picMk id="5" creationId="{9CDB1D9A-D594-47E9-BCDE-7F6FE87C3DA2}"/>
          </ac:picMkLst>
        </pc:picChg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216547149" sldId="262"/>
            <ac:picMk id="6" creationId="{E0E5C5B3-C509-401E-88B1-E57FFDA03A06}"/>
          </ac:picMkLst>
        </pc:picChg>
      </pc:sldChg>
      <pc:sldChg chg="addSp add">
        <pc:chgData name="Sarah Gothard" userId="0e53f415fda5f162" providerId="LiveId" clId="{38096786-20B2-4E22-BE90-96FD82D654CE}" dt="2019-03-06T17:27:52.742" v="92"/>
        <pc:sldMkLst>
          <pc:docMk/>
          <pc:sldMk cId="1446855498" sldId="263"/>
        </pc:sldMkLst>
        <pc:picChg chg="add">
          <ac:chgData name="Sarah Gothard" userId="0e53f415fda5f162" providerId="LiveId" clId="{38096786-20B2-4E22-BE90-96FD82D654CE}" dt="2019-03-06T17:27:52.742" v="92"/>
          <ac:picMkLst>
            <pc:docMk/>
            <pc:sldMk cId="1446855498" sldId="263"/>
            <ac:picMk id="2" creationId="{8ACBED5C-4C9A-43E2-8678-8646BD9075FA}"/>
          </ac:picMkLst>
        </pc:picChg>
      </pc:sldChg>
      <pc:sldChg chg="modSp del">
        <pc:chgData name="Sarah Gothard" userId="0e53f415fda5f162" providerId="LiveId" clId="{38096786-20B2-4E22-BE90-96FD82D654CE}" dt="2019-03-06T17:16:11.426" v="9" actId="2696"/>
        <pc:sldMkLst>
          <pc:docMk/>
          <pc:sldMk cId="2138772908" sldId="263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2138772908" sldId="263"/>
            <ac:picMk id="7" creationId="{4C641A3C-A7BA-4E96-B2F1-2B3FA64DEA7E}"/>
          </ac:picMkLst>
        </pc:picChg>
      </pc:sldChg>
      <pc:sldChg chg="modSp del">
        <pc:chgData name="Sarah Gothard" userId="0e53f415fda5f162" providerId="LiveId" clId="{38096786-20B2-4E22-BE90-96FD82D654CE}" dt="2019-03-06T17:16:11.439" v="10" actId="2696"/>
        <pc:sldMkLst>
          <pc:docMk/>
          <pc:sldMk cId="1326259007" sldId="264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326259007" sldId="264"/>
            <ac:picMk id="7" creationId="{F64A2C3C-A438-46FF-A3F9-D0843C84B13F}"/>
          </ac:picMkLst>
        </pc:picChg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326259007" sldId="264"/>
            <ac:picMk id="8" creationId="{B331B302-D936-47D4-A5D6-E245AE542DD8}"/>
          </ac:picMkLst>
        </pc:picChg>
      </pc:sldChg>
      <pc:sldChg chg="addSp add">
        <pc:chgData name="Sarah Gothard" userId="0e53f415fda5f162" providerId="LiveId" clId="{38096786-20B2-4E22-BE90-96FD82D654CE}" dt="2019-03-06T17:28:53.753" v="93"/>
        <pc:sldMkLst>
          <pc:docMk/>
          <pc:sldMk cId="3815843906" sldId="264"/>
        </pc:sldMkLst>
        <pc:picChg chg="add">
          <ac:chgData name="Sarah Gothard" userId="0e53f415fda5f162" providerId="LiveId" clId="{38096786-20B2-4E22-BE90-96FD82D654CE}" dt="2019-03-06T17:28:53.753" v="93"/>
          <ac:picMkLst>
            <pc:docMk/>
            <pc:sldMk cId="3815843906" sldId="264"/>
            <ac:picMk id="2" creationId="{60389931-0B0F-4997-900F-0742EED3AC26}"/>
          </ac:picMkLst>
        </pc:picChg>
      </pc:sldChg>
      <pc:sldChg chg="modSp del">
        <pc:chgData name="Sarah Gothard" userId="0e53f415fda5f162" providerId="LiveId" clId="{38096786-20B2-4E22-BE90-96FD82D654CE}" dt="2019-03-06T17:16:11.459" v="11" actId="2696"/>
        <pc:sldMkLst>
          <pc:docMk/>
          <pc:sldMk cId="1632766535" sldId="265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632766535" sldId="265"/>
            <ac:picMk id="5" creationId="{9CDB1D9A-D594-47E9-BCDE-7F6FE87C3DA2}"/>
          </ac:picMkLst>
        </pc:picChg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632766535" sldId="265"/>
            <ac:picMk id="6" creationId="{E0E5C5B3-C509-401E-88B1-E57FFDA03A06}"/>
          </ac:picMkLst>
        </pc:picChg>
      </pc:sldChg>
      <pc:sldChg chg="addSp delSp add">
        <pc:chgData name="Sarah Gothard" userId="0e53f415fda5f162" providerId="LiveId" clId="{38096786-20B2-4E22-BE90-96FD82D654CE}" dt="2019-03-06T17:30:39.772" v="96"/>
        <pc:sldMkLst>
          <pc:docMk/>
          <pc:sldMk cId="3034910611" sldId="265"/>
        </pc:sldMkLst>
        <pc:picChg chg="add del">
          <ac:chgData name="Sarah Gothard" userId="0e53f415fda5f162" providerId="LiveId" clId="{38096786-20B2-4E22-BE90-96FD82D654CE}" dt="2019-03-06T17:30:04.322" v="95" actId="478"/>
          <ac:picMkLst>
            <pc:docMk/>
            <pc:sldMk cId="3034910611" sldId="265"/>
            <ac:picMk id="2" creationId="{B157C23D-3BCB-4978-B84E-681CBEE44B50}"/>
          </ac:picMkLst>
        </pc:picChg>
        <pc:picChg chg="add">
          <ac:chgData name="Sarah Gothard" userId="0e53f415fda5f162" providerId="LiveId" clId="{38096786-20B2-4E22-BE90-96FD82D654CE}" dt="2019-03-06T17:30:39.772" v="96"/>
          <ac:picMkLst>
            <pc:docMk/>
            <pc:sldMk cId="3034910611" sldId="265"/>
            <ac:picMk id="3" creationId="{92F60223-AB3F-4E7E-8277-BF2A254F7187}"/>
          </ac:picMkLst>
        </pc:picChg>
      </pc:sldChg>
      <pc:sldChg chg="modSp del">
        <pc:chgData name="Sarah Gothard" userId="0e53f415fda5f162" providerId="LiveId" clId="{38096786-20B2-4E22-BE90-96FD82D654CE}" dt="2019-03-06T17:16:11.480" v="12" actId="2696"/>
        <pc:sldMkLst>
          <pc:docMk/>
          <pc:sldMk cId="1702931975" sldId="266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702931975" sldId="266"/>
            <ac:picMk id="7" creationId="{4C641A3C-A7BA-4E96-B2F1-2B3FA64DEA7E}"/>
          </ac:picMkLst>
        </pc:picChg>
      </pc:sldChg>
      <pc:sldChg chg="addSp add">
        <pc:chgData name="Sarah Gothard" userId="0e53f415fda5f162" providerId="LiveId" clId="{38096786-20B2-4E22-BE90-96FD82D654CE}" dt="2019-03-06T17:31:50.919" v="97"/>
        <pc:sldMkLst>
          <pc:docMk/>
          <pc:sldMk cId="4172446911" sldId="266"/>
        </pc:sldMkLst>
        <pc:picChg chg="add">
          <ac:chgData name="Sarah Gothard" userId="0e53f415fda5f162" providerId="LiveId" clId="{38096786-20B2-4E22-BE90-96FD82D654CE}" dt="2019-03-06T17:31:50.919" v="97"/>
          <ac:picMkLst>
            <pc:docMk/>
            <pc:sldMk cId="4172446911" sldId="266"/>
            <ac:picMk id="2" creationId="{75907A32-2236-4AC6-A5E6-5200D68DDC30}"/>
          </ac:picMkLst>
        </pc:picChg>
      </pc:sldChg>
      <pc:sldChg chg="addSp add">
        <pc:chgData name="Sarah Gothard" userId="0e53f415fda5f162" providerId="LiveId" clId="{38096786-20B2-4E22-BE90-96FD82D654CE}" dt="2019-03-06T17:32:41.928" v="98"/>
        <pc:sldMkLst>
          <pc:docMk/>
          <pc:sldMk cId="1845302255" sldId="267"/>
        </pc:sldMkLst>
        <pc:picChg chg="add">
          <ac:chgData name="Sarah Gothard" userId="0e53f415fda5f162" providerId="LiveId" clId="{38096786-20B2-4E22-BE90-96FD82D654CE}" dt="2019-03-06T17:32:41.928" v="98"/>
          <ac:picMkLst>
            <pc:docMk/>
            <pc:sldMk cId="1845302255" sldId="267"/>
            <ac:picMk id="2" creationId="{BD66FB6F-3C96-46EF-B17C-6A82B1D20F5B}"/>
          </ac:picMkLst>
        </pc:picChg>
      </pc:sldChg>
      <pc:sldChg chg="modSp del">
        <pc:chgData name="Sarah Gothard" userId="0e53f415fda5f162" providerId="LiveId" clId="{38096786-20B2-4E22-BE90-96FD82D654CE}" dt="2019-03-06T17:16:11.492" v="13" actId="2696"/>
        <pc:sldMkLst>
          <pc:docMk/>
          <pc:sldMk cId="2559725726" sldId="267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2559725726" sldId="267"/>
            <ac:picMk id="7" creationId="{F64A2C3C-A438-46FF-A3F9-D0843C84B13F}"/>
          </ac:picMkLst>
        </pc:picChg>
        <pc:picChg chg="mod">
          <ac:chgData name="Sarah Gothard" userId="0e53f415fda5f162" providerId="LiveId" clId="{38096786-20B2-4E22-BE90-96FD82D654CE}" dt="2019-03-06T17:16:00.457" v="0"/>
          <ac:picMkLst>
            <pc:docMk/>
            <pc:sldMk cId="2559725726" sldId="267"/>
            <ac:picMk id="8" creationId="{B331B302-D936-47D4-A5D6-E245AE542DD8}"/>
          </ac:picMkLst>
        </pc:picChg>
      </pc:sldChg>
      <pc:sldChg chg="modSp del">
        <pc:chgData name="Sarah Gothard" userId="0e53f415fda5f162" providerId="LiveId" clId="{38096786-20B2-4E22-BE90-96FD82D654CE}" dt="2019-03-06T17:16:11.513" v="14" actId="2696"/>
        <pc:sldMkLst>
          <pc:docMk/>
          <pc:sldMk cId="1814225693" sldId="268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814225693" sldId="268"/>
            <ac:picMk id="5" creationId="{9CDB1D9A-D594-47E9-BCDE-7F6FE87C3DA2}"/>
          </ac:picMkLst>
        </pc:picChg>
        <pc:picChg chg="mod">
          <ac:chgData name="Sarah Gothard" userId="0e53f415fda5f162" providerId="LiveId" clId="{38096786-20B2-4E22-BE90-96FD82D654CE}" dt="2019-03-06T17:16:00.457" v="0"/>
          <ac:picMkLst>
            <pc:docMk/>
            <pc:sldMk cId="1814225693" sldId="268"/>
            <ac:picMk id="6" creationId="{E0E5C5B3-C509-401E-88B1-E57FFDA03A06}"/>
          </ac:picMkLst>
        </pc:picChg>
      </pc:sldChg>
      <pc:sldChg chg="add del">
        <pc:chgData name="Sarah Gothard" userId="0e53f415fda5f162" providerId="LiveId" clId="{38096786-20B2-4E22-BE90-96FD82D654CE}" dt="2019-03-06T17:26:12.059" v="72" actId="2696"/>
        <pc:sldMkLst>
          <pc:docMk/>
          <pc:sldMk cId="2178063448" sldId="268"/>
        </pc:sldMkLst>
      </pc:sldChg>
      <pc:sldChg chg="modSp del">
        <pc:chgData name="Sarah Gothard" userId="0e53f415fda5f162" providerId="LiveId" clId="{38096786-20B2-4E22-BE90-96FD82D654CE}" dt="2019-03-06T17:16:11.526" v="15" actId="2696"/>
        <pc:sldMkLst>
          <pc:docMk/>
          <pc:sldMk cId="710063077" sldId="269"/>
        </pc:sldMkLst>
        <pc:picChg chg="mod">
          <ac:chgData name="Sarah Gothard" userId="0e53f415fda5f162" providerId="LiveId" clId="{38096786-20B2-4E22-BE90-96FD82D654CE}" dt="2019-03-06T17:16:00.457" v="0"/>
          <ac:picMkLst>
            <pc:docMk/>
            <pc:sldMk cId="710063077" sldId="269"/>
            <ac:picMk id="7" creationId="{4C641A3C-A7BA-4E96-B2F1-2B3FA64DEA7E}"/>
          </ac:picMkLst>
        </pc:picChg>
      </pc:sldChg>
      <pc:sldChg chg="add del">
        <pc:chgData name="Sarah Gothard" userId="0e53f415fda5f162" providerId="LiveId" clId="{38096786-20B2-4E22-BE90-96FD82D654CE}" dt="2019-03-06T17:26:12.070" v="73" actId="2696"/>
        <pc:sldMkLst>
          <pc:docMk/>
          <pc:sldMk cId="2649798539" sldId="269"/>
        </pc:sldMkLst>
      </pc:sldChg>
      <pc:sldChg chg="add del">
        <pc:chgData name="Sarah Gothard" userId="0e53f415fda5f162" providerId="LiveId" clId="{38096786-20B2-4E22-BE90-96FD82D654CE}" dt="2019-03-06T17:26:12.080" v="74" actId="2696"/>
        <pc:sldMkLst>
          <pc:docMk/>
          <pc:sldMk cId="1106687369" sldId="270"/>
        </pc:sldMkLst>
      </pc:sldChg>
      <pc:sldChg chg="add del">
        <pc:chgData name="Sarah Gothard" userId="0e53f415fda5f162" providerId="LiveId" clId="{38096786-20B2-4E22-BE90-96FD82D654CE}" dt="2019-03-06T17:26:12.085" v="75" actId="2696"/>
        <pc:sldMkLst>
          <pc:docMk/>
          <pc:sldMk cId="113871807" sldId="271"/>
        </pc:sldMkLst>
      </pc:sldChg>
      <pc:sldChg chg="add del">
        <pc:chgData name="Sarah Gothard" userId="0e53f415fda5f162" providerId="LiveId" clId="{38096786-20B2-4E22-BE90-96FD82D654CE}" dt="2019-03-06T17:26:12.095" v="76" actId="2696"/>
        <pc:sldMkLst>
          <pc:docMk/>
          <pc:sldMk cId="2665610439" sldId="272"/>
        </pc:sldMkLst>
      </pc:sldChg>
      <pc:sldChg chg="add del">
        <pc:chgData name="Sarah Gothard" userId="0e53f415fda5f162" providerId="LiveId" clId="{38096786-20B2-4E22-BE90-96FD82D654CE}" dt="2019-03-06T17:26:12.116" v="77" actId="2696"/>
        <pc:sldMkLst>
          <pc:docMk/>
          <pc:sldMk cId="3876895748" sldId="273"/>
        </pc:sldMkLst>
      </pc:sldChg>
      <pc:sldChg chg="add del">
        <pc:chgData name="Sarah Gothard" userId="0e53f415fda5f162" providerId="LiveId" clId="{38096786-20B2-4E22-BE90-96FD82D654CE}" dt="2019-03-06T17:26:12.131" v="78" actId="2696"/>
        <pc:sldMkLst>
          <pc:docMk/>
          <pc:sldMk cId="4281517717" sldId="274"/>
        </pc:sldMkLst>
      </pc:sldChg>
      <pc:sldChg chg="add del">
        <pc:chgData name="Sarah Gothard" userId="0e53f415fda5f162" providerId="LiveId" clId="{38096786-20B2-4E22-BE90-96FD82D654CE}" dt="2019-03-06T17:26:12.141" v="79" actId="2696"/>
        <pc:sldMkLst>
          <pc:docMk/>
          <pc:sldMk cId="183034549" sldId="275"/>
        </pc:sldMkLst>
      </pc:sldChg>
      <pc:sldChg chg="add del">
        <pc:chgData name="Sarah Gothard" userId="0e53f415fda5f162" providerId="LiveId" clId="{38096786-20B2-4E22-BE90-96FD82D654CE}" dt="2019-03-06T17:26:12.150" v="80" actId="2696"/>
        <pc:sldMkLst>
          <pc:docMk/>
          <pc:sldMk cId="661332551" sldId="276"/>
        </pc:sldMkLst>
      </pc:sldChg>
      <pc:sldChg chg="add del">
        <pc:chgData name="Sarah Gothard" userId="0e53f415fda5f162" providerId="LiveId" clId="{38096786-20B2-4E22-BE90-96FD82D654CE}" dt="2019-03-06T17:26:12.160" v="81" actId="2696"/>
        <pc:sldMkLst>
          <pc:docMk/>
          <pc:sldMk cId="2660642565" sldId="277"/>
        </pc:sldMkLst>
      </pc:sldChg>
      <pc:sldChg chg="add del">
        <pc:chgData name="Sarah Gothard" userId="0e53f415fda5f162" providerId="LiveId" clId="{38096786-20B2-4E22-BE90-96FD82D654CE}" dt="2019-03-06T17:26:12.167" v="82" actId="2696"/>
        <pc:sldMkLst>
          <pc:docMk/>
          <pc:sldMk cId="1584227818" sldId="278"/>
        </pc:sldMkLst>
      </pc:sldChg>
      <pc:sldChg chg="add del">
        <pc:chgData name="Sarah Gothard" userId="0e53f415fda5f162" providerId="LiveId" clId="{38096786-20B2-4E22-BE90-96FD82D654CE}" dt="2019-03-06T17:26:12.177" v="83" actId="2696"/>
        <pc:sldMkLst>
          <pc:docMk/>
          <pc:sldMk cId="1940671744" sldId="279"/>
        </pc:sldMkLst>
      </pc:sldChg>
      <pc:sldChg chg="add del">
        <pc:chgData name="Sarah Gothard" userId="0e53f415fda5f162" providerId="LiveId" clId="{38096786-20B2-4E22-BE90-96FD82D654CE}" dt="2019-03-06T17:26:12.187" v="84" actId="2696"/>
        <pc:sldMkLst>
          <pc:docMk/>
          <pc:sldMk cId="1871843245" sldId="280"/>
        </pc:sldMkLst>
      </pc:sldChg>
      <pc:sldChg chg="add del">
        <pc:chgData name="Sarah Gothard" userId="0e53f415fda5f162" providerId="LiveId" clId="{38096786-20B2-4E22-BE90-96FD82D654CE}" dt="2019-03-06T17:26:12.197" v="85" actId="2696"/>
        <pc:sldMkLst>
          <pc:docMk/>
          <pc:sldMk cId="785526363" sldId="281"/>
        </pc:sldMkLst>
      </pc:sldChg>
      <pc:sldChg chg="add del">
        <pc:chgData name="Sarah Gothard" userId="0e53f415fda5f162" providerId="LiveId" clId="{38096786-20B2-4E22-BE90-96FD82D654CE}" dt="2019-03-06T17:26:12.210" v="86" actId="2696"/>
        <pc:sldMkLst>
          <pc:docMk/>
          <pc:sldMk cId="925449618" sldId="282"/>
        </pc:sldMkLst>
      </pc:sldChg>
      <pc:sldChg chg="add del">
        <pc:chgData name="Sarah Gothard" userId="0e53f415fda5f162" providerId="LiveId" clId="{38096786-20B2-4E22-BE90-96FD82D654CE}" dt="2019-03-06T17:26:12.217" v="87" actId="2696"/>
        <pc:sldMkLst>
          <pc:docMk/>
          <pc:sldMk cId="3391274600" sldId="283"/>
        </pc:sldMkLst>
      </pc:sldChg>
      <pc:sldChg chg="add del">
        <pc:chgData name="Sarah Gothard" userId="0e53f415fda5f162" providerId="LiveId" clId="{38096786-20B2-4E22-BE90-96FD82D654CE}" dt="2019-03-06T17:26:12.232" v="88" actId="2696"/>
        <pc:sldMkLst>
          <pc:docMk/>
          <pc:sldMk cId="3015054896" sldId="284"/>
        </pc:sldMkLst>
      </pc:sldChg>
      <pc:sldChg chg="add">
        <pc:chgData name="Sarah Gothard" userId="0e53f415fda5f162" providerId="LiveId" clId="{38096786-20B2-4E22-BE90-96FD82D654CE}" dt="2019-03-06T17:26:01.002" v="69"/>
        <pc:sldMkLst>
          <pc:docMk/>
          <pc:sldMk cId="1773354203" sldId="285"/>
        </pc:sldMkLst>
      </pc:sldChg>
      <pc:sldChg chg="add">
        <pc:chgData name="Sarah Gothard" userId="0e53f415fda5f162" providerId="LiveId" clId="{38096786-20B2-4E22-BE90-96FD82D654CE}" dt="2019-03-06T17:26:01.002" v="69"/>
        <pc:sldMkLst>
          <pc:docMk/>
          <pc:sldMk cId="2127868724" sldId="286"/>
        </pc:sldMkLst>
      </pc:sldChg>
      <pc:sldChg chg="add">
        <pc:chgData name="Sarah Gothard" userId="0e53f415fda5f162" providerId="LiveId" clId="{38096786-20B2-4E22-BE90-96FD82D654CE}" dt="2019-03-06T17:26:05.035" v="70"/>
        <pc:sldMkLst>
          <pc:docMk/>
          <pc:sldMk cId="392551911" sldId="287"/>
        </pc:sldMkLst>
      </pc:sldChg>
      <pc:sldChg chg="add">
        <pc:chgData name="Sarah Gothard" userId="0e53f415fda5f162" providerId="LiveId" clId="{38096786-20B2-4E22-BE90-96FD82D654CE}" dt="2019-03-06T17:26:05.035" v="70"/>
        <pc:sldMkLst>
          <pc:docMk/>
          <pc:sldMk cId="3682992097" sldId="288"/>
        </pc:sldMkLst>
      </pc:sldChg>
      <pc:sldChg chg="add">
        <pc:chgData name="Sarah Gothard" userId="0e53f415fda5f162" providerId="LiveId" clId="{38096786-20B2-4E22-BE90-96FD82D654CE}" dt="2019-03-06T17:26:08.275" v="71"/>
        <pc:sldMkLst>
          <pc:docMk/>
          <pc:sldMk cId="531610477" sldId="289"/>
        </pc:sldMkLst>
      </pc:sldChg>
      <pc:sldChg chg="add">
        <pc:chgData name="Sarah Gothard" userId="0e53f415fda5f162" providerId="LiveId" clId="{38096786-20B2-4E22-BE90-96FD82D654CE}" dt="2019-03-06T17:26:08.275" v="71"/>
        <pc:sldMkLst>
          <pc:docMk/>
          <pc:sldMk cId="2236376654" sldId="290"/>
        </pc:sldMkLst>
      </pc:sldChg>
      <pc:sldMasterChg chg="modSp modSldLayout">
        <pc:chgData name="Sarah Gothard" userId="0e53f415fda5f162" providerId="LiveId" clId="{38096786-20B2-4E22-BE90-96FD82D654CE}" dt="2019-03-06T17:16:00.457" v="0"/>
        <pc:sldMasterMkLst>
          <pc:docMk/>
          <pc:sldMasterMk cId="2311999478" sldId="2147483684"/>
        </pc:sldMasterMkLst>
        <pc:spChg chg="mod">
          <ac:chgData name="Sarah Gothard" userId="0e53f415fda5f162" providerId="LiveId" clId="{38096786-20B2-4E22-BE90-96FD82D654CE}" dt="2019-03-06T17:16:00.457" v="0"/>
          <ac:spMkLst>
            <pc:docMk/>
            <pc:sldMasterMk cId="2311999478" sldId="2147483684"/>
            <ac:spMk id="2" creationId="{C52B9CD5-DD7E-4B3D-AC89-22C05706A6A9}"/>
          </ac:spMkLst>
        </pc:spChg>
        <pc:spChg chg="mod">
          <ac:chgData name="Sarah Gothard" userId="0e53f415fda5f162" providerId="LiveId" clId="{38096786-20B2-4E22-BE90-96FD82D654CE}" dt="2019-03-06T17:16:00.457" v="0"/>
          <ac:spMkLst>
            <pc:docMk/>
            <pc:sldMasterMk cId="2311999478" sldId="2147483684"/>
            <ac:spMk id="3" creationId="{35D058E9-1B0B-42C5-9F47-E65B13689383}"/>
          </ac:spMkLst>
        </pc:spChg>
        <pc:spChg chg="mod">
          <ac:chgData name="Sarah Gothard" userId="0e53f415fda5f162" providerId="LiveId" clId="{38096786-20B2-4E22-BE90-96FD82D654CE}" dt="2019-03-06T17:16:00.457" v="0"/>
          <ac:spMkLst>
            <pc:docMk/>
            <pc:sldMasterMk cId="2311999478" sldId="2147483684"/>
            <ac:spMk id="4" creationId="{EB3E28B2-E432-40D9-A4FE-922D12B4F64F}"/>
          </ac:spMkLst>
        </pc:spChg>
        <pc:spChg chg="mod">
          <ac:chgData name="Sarah Gothard" userId="0e53f415fda5f162" providerId="LiveId" clId="{38096786-20B2-4E22-BE90-96FD82D654CE}" dt="2019-03-06T17:16:00.457" v="0"/>
          <ac:spMkLst>
            <pc:docMk/>
            <pc:sldMasterMk cId="2311999478" sldId="2147483684"/>
            <ac:spMk id="5" creationId="{49C38068-A343-4D2D-BE02-F13F9DA1074A}"/>
          </ac:spMkLst>
        </pc:spChg>
        <pc:spChg chg="mod">
          <ac:chgData name="Sarah Gothard" userId="0e53f415fda5f162" providerId="LiveId" clId="{38096786-20B2-4E22-BE90-96FD82D654CE}" dt="2019-03-06T17:16:00.457" v="0"/>
          <ac:spMkLst>
            <pc:docMk/>
            <pc:sldMasterMk cId="2311999478" sldId="2147483684"/>
            <ac:spMk id="6" creationId="{B3EFC1E5-7DC7-407D-89E8-8A53177B58F8}"/>
          </ac:spMkLst>
        </pc:spChg>
        <pc:sldLayoutChg chg="modSp">
          <pc:chgData name="Sarah Gothard" userId="0e53f415fda5f162" providerId="LiveId" clId="{38096786-20B2-4E22-BE90-96FD82D654CE}" dt="2019-03-06T17:16:00.457" v="0"/>
          <pc:sldLayoutMkLst>
            <pc:docMk/>
            <pc:sldMasterMk cId="2311999478" sldId="2147483684"/>
            <pc:sldLayoutMk cId="994981518" sldId="2147483685"/>
          </pc:sldLayoutMkLst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994981518" sldId="2147483685"/>
              <ac:spMk id="2" creationId="{FD95F40C-8B31-49C5-9D06-B391F2B86D99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994981518" sldId="2147483685"/>
              <ac:spMk id="3" creationId="{D978723B-B200-4153-8CD4-D7EBD2E7AA26}"/>
            </ac:spMkLst>
          </pc:spChg>
        </pc:sldLayoutChg>
        <pc:sldLayoutChg chg="modSp">
          <pc:chgData name="Sarah Gothard" userId="0e53f415fda5f162" providerId="LiveId" clId="{38096786-20B2-4E22-BE90-96FD82D654CE}" dt="2019-03-06T17:16:00.457" v="0"/>
          <pc:sldLayoutMkLst>
            <pc:docMk/>
            <pc:sldMasterMk cId="2311999478" sldId="2147483684"/>
            <pc:sldLayoutMk cId="183611471" sldId="2147483687"/>
          </pc:sldLayoutMkLst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183611471" sldId="2147483687"/>
              <ac:spMk id="2" creationId="{9947D44B-FBBE-4ECF-87E3-D93123B6A9D8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183611471" sldId="2147483687"/>
              <ac:spMk id="3" creationId="{4404F585-F57D-4A80-99CE-2E078D0BDA3D}"/>
            </ac:spMkLst>
          </pc:spChg>
        </pc:sldLayoutChg>
        <pc:sldLayoutChg chg="modSp">
          <pc:chgData name="Sarah Gothard" userId="0e53f415fda5f162" providerId="LiveId" clId="{38096786-20B2-4E22-BE90-96FD82D654CE}" dt="2019-03-06T17:16:00.457" v="0"/>
          <pc:sldLayoutMkLst>
            <pc:docMk/>
            <pc:sldMasterMk cId="2311999478" sldId="2147483684"/>
            <pc:sldLayoutMk cId="3540321601" sldId="2147483688"/>
          </pc:sldLayoutMkLst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3540321601" sldId="2147483688"/>
              <ac:spMk id="3" creationId="{BBCF12A5-C977-4144-B378-00CCFFC5D363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3540321601" sldId="2147483688"/>
              <ac:spMk id="4" creationId="{6B2AC1DB-DC3F-4894-8BF6-07ABFB8E3031}"/>
            </ac:spMkLst>
          </pc:spChg>
        </pc:sldLayoutChg>
        <pc:sldLayoutChg chg="modSp">
          <pc:chgData name="Sarah Gothard" userId="0e53f415fda5f162" providerId="LiveId" clId="{38096786-20B2-4E22-BE90-96FD82D654CE}" dt="2019-03-06T17:16:00.457" v="0"/>
          <pc:sldLayoutMkLst>
            <pc:docMk/>
            <pc:sldMasterMk cId="2311999478" sldId="2147483684"/>
            <pc:sldLayoutMk cId="1853484770" sldId="2147483689"/>
          </pc:sldLayoutMkLst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1853484770" sldId="2147483689"/>
              <ac:spMk id="2" creationId="{1B9CAA48-D95F-4EAD-9863-FFA5E4F25E4D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1853484770" sldId="2147483689"/>
              <ac:spMk id="3" creationId="{4784869F-5B43-4EE1-BDA2-70968BA34659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1853484770" sldId="2147483689"/>
              <ac:spMk id="4" creationId="{2BB00111-C999-4C4B-9E72-7878AABE7249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1853484770" sldId="2147483689"/>
              <ac:spMk id="5" creationId="{56401927-E37D-4210-98C1-DF55CA3BB79F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1853484770" sldId="2147483689"/>
              <ac:spMk id="6" creationId="{4B0CF7AF-5DC6-4726-B14F-EB5ACA1F6EA6}"/>
            </ac:spMkLst>
          </pc:spChg>
        </pc:sldLayoutChg>
        <pc:sldLayoutChg chg="modSp">
          <pc:chgData name="Sarah Gothard" userId="0e53f415fda5f162" providerId="LiveId" clId="{38096786-20B2-4E22-BE90-96FD82D654CE}" dt="2019-03-06T17:16:00.457" v="0"/>
          <pc:sldLayoutMkLst>
            <pc:docMk/>
            <pc:sldMasterMk cId="2311999478" sldId="2147483684"/>
            <pc:sldLayoutMk cId="2792663220" sldId="2147483692"/>
          </pc:sldLayoutMkLst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2792663220" sldId="2147483692"/>
              <ac:spMk id="2" creationId="{94D60332-2F3C-4387-955F-A27BFA1871FA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2792663220" sldId="2147483692"/>
              <ac:spMk id="3" creationId="{34354A34-4A78-4947-94F7-5EBEF9C52047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2792663220" sldId="2147483692"/>
              <ac:spMk id="4" creationId="{758312B0-32B8-42E8-B293-758E23CF06AD}"/>
            </ac:spMkLst>
          </pc:spChg>
        </pc:sldLayoutChg>
        <pc:sldLayoutChg chg="modSp">
          <pc:chgData name="Sarah Gothard" userId="0e53f415fda5f162" providerId="LiveId" clId="{38096786-20B2-4E22-BE90-96FD82D654CE}" dt="2019-03-06T17:16:00.457" v="0"/>
          <pc:sldLayoutMkLst>
            <pc:docMk/>
            <pc:sldMasterMk cId="2311999478" sldId="2147483684"/>
            <pc:sldLayoutMk cId="2349070020" sldId="2147483693"/>
          </pc:sldLayoutMkLst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2349070020" sldId="2147483693"/>
              <ac:spMk id="2" creationId="{1DA0FE84-36BE-4E45-BF8F-7D07495353D1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2349070020" sldId="2147483693"/>
              <ac:spMk id="3" creationId="{E21B6E2A-C9D5-4A2B-9F38-8858E1A16548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2349070020" sldId="2147483693"/>
              <ac:spMk id="4" creationId="{F8FE4686-5E1D-4347-8711-342CC731AE02}"/>
            </ac:spMkLst>
          </pc:spChg>
        </pc:sldLayoutChg>
        <pc:sldLayoutChg chg="modSp">
          <pc:chgData name="Sarah Gothard" userId="0e53f415fda5f162" providerId="LiveId" clId="{38096786-20B2-4E22-BE90-96FD82D654CE}" dt="2019-03-06T17:16:00.457" v="0"/>
          <pc:sldLayoutMkLst>
            <pc:docMk/>
            <pc:sldMasterMk cId="2311999478" sldId="2147483684"/>
            <pc:sldLayoutMk cId="2281916537" sldId="2147483695"/>
          </pc:sldLayoutMkLst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2281916537" sldId="2147483695"/>
              <ac:spMk id="2" creationId="{A37511A7-2E69-48B4-8D60-A415C5469D9E}"/>
            </ac:spMkLst>
          </pc:spChg>
          <pc:spChg chg="mod">
            <ac:chgData name="Sarah Gothard" userId="0e53f415fda5f162" providerId="LiveId" clId="{38096786-20B2-4E22-BE90-96FD82D654CE}" dt="2019-03-06T17:16:00.457" v="0"/>
            <ac:spMkLst>
              <pc:docMk/>
              <pc:sldMasterMk cId="2311999478" sldId="2147483684"/>
              <pc:sldLayoutMk cId="2281916537" sldId="2147483695"/>
              <ac:spMk id="3" creationId="{25CE1D6E-BB68-4671-81E7-ABD677B0DE38}"/>
            </ac:spMkLst>
          </pc:spChg>
        </pc:sldLayoutChg>
      </pc:sldMasterChg>
      <pc:sldMasterChg chg="modSp">
        <pc:chgData name="Sarah Gothard" userId="0e53f415fda5f162" providerId="LiveId" clId="{38096786-20B2-4E22-BE90-96FD82D654CE}" dt="2019-03-06T17:16:26.725" v="63" actId="1035"/>
        <pc:sldMasterMkLst>
          <pc:docMk/>
          <pc:sldMasterMk cId="3434031215" sldId="2147483696"/>
        </pc:sldMasterMkLst>
        <pc:spChg chg="mod">
          <ac:chgData name="Sarah Gothard" userId="0e53f415fda5f162" providerId="LiveId" clId="{38096786-20B2-4E22-BE90-96FD82D654CE}" dt="2019-03-06T17:16:26.725" v="63" actId="1035"/>
          <ac:spMkLst>
            <pc:docMk/>
            <pc:sldMasterMk cId="3434031215" sldId="2147483696"/>
            <ac:spMk id="5" creationId="{00000000-0000-0000-0000-000000000000}"/>
          </ac:spMkLst>
        </pc:spChg>
      </pc:sldMasterChg>
    </pc:docChg>
  </pc:docChgLst>
  <pc:docChgLst>
    <pc:chgData name="Sarah Gothard" userId="0e53f415fda5f162" providerId="LiveId" clId="{E926A02E-2E48-4EC6-8AE0-3E02908BE43F}"/>
  </pc:docChgLst>
  <pc:docChgLst>
    <pc:chgData name="Sarah Gothard" userId="0e53f415fda5f162" providerId="LiveId" clId="{C4E79FCE-90FE-4418-B7F1-607230FAF9AD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95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85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9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53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30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9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53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3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7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1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0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0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454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3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513AECD-8044-41DE-A443-1A9A0511F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1F86C5-BD31-40E1-BE93-51F65341B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08419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389931-0B0F-4997-900F-0742EED3AC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15843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F60223-AB3F-4E7E-8277-BF2A254F7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34910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D47EE8-68D1-40C9-A324-A5F4C4588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551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3B481C-7BD4-4517-B141-E1670D217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82992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5907A32-2236-4AC6-A5E6-5200D68DD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2446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66FB6F-3C96-46EF-B17C-6A82B1D20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45302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D47EE8-68D1-40C9-A324-A5F4C4588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1610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3B481C-7BD4-4517-B141-E1670D217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376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A853C5-E297-4022-96E0-55F6B16E4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2586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0B00F1-4271-4F9C-9F26-05D9C640A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56527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D47EE8-68D1-40C9-A324-A5F4C4588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11712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3B481C-7BD4-4517-B141-E1670D217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69056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12BF48-3623-494C-885B-00CBAF6C4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3770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CBED5C-4C9A-43E2-8678-8646BD907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46855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D47EE8-68D1-40C9-A324-A5F4C4588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73354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3B481C-7BD4-4517-B141-E1670D217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94318-CFB2-4FFB-BF3D-163595A1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27868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2019-10-19T00:12:11Z</dcterms:created>
  <dcterms:modified xsi:type="dcterms:W3CDTF">2019-10-19T00:12:14Z</dcterms:modified>
</cp:coreProperties>
</file>