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2384BA6-A9C2-4F0B-9E2B-F629963768E0}"/>
    <pc:docChg chg="undo custSel addSld delSld modSld">
      <pc:chgData name="Sarah Gothard" userId="0e53f415fda5f162" providerId="LiveId" clId="{72384BA6-A9C2-4F0B-9E2B-F629963768E0}" dt="2022-02-26T20:41:15.238" v="59" actId="26606"/>
      <pc:docMkLst>
        <pc:docMk/>
      </pc:docMkLst>
      <pc:sldChg chg="addSp delSp modSp mod">
        <pc:chgData name="Sarah Gothard" userId="0e53f415fda5f162" providerId="LiveId" clId="{72384BA6-A9C2-4F0B-9E2B-F629963768E0}" dt="2022-02-26T20:24:25.420" v="6" actId="26606"/>
        <pc:sldMkLst>
          <pc:docMk/>
          <pc:sldMk cId="4119332043" sldId="256"/>
        </pc:sldMkLst>
        <pc:spChg chg="ord">
          <ac:chgData name="Sarah Gothard" userId="0e53f415fda5f162" providerId="LiveId" clId="{72384BA6-A9C2-4F0B-9E2B-F629963768E0}" dt="2022-02-26T20:24:25.420" v="6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72384BA6-A9C2-4F0B-9E2B-F629963768E0}" dt="2022-02-26T20:24:25.420" v="6" actId="26606"/>
          <ac:spMkLst>
            <pc:docMk/>
            <pc:sldMk cId="4119332043" sldId="256"/>
            <ac:spMk id="17" creationId="{32BC26D8-82FB-445E-AA49-62A77D7C1EE0}"/>
          </ac:spMkLst>
        </pc:spChg>
        <pc:spChg chg="del">
          <ac:chgData name="Sarah Gothard" userId="0e53f415fda5f162" providerId="LiveId" clId="{72384BA6-A9C2-4F0B-9E2B-F629963768E0}" dt="2022-02-26T20:24:25.420" v="6" actId="26606"/>
          <ac:spMkLst>
            <pc:docMk/>
            <pc:sldMk cId="4119332043" sldId="256"/>
            <ac:spMk id="19" creationId="{CB44330D-EA18-4254-AA95-EB49948539B8}"/>
          </ac:spMkLst>
        </pc:spChg>
        <pc:spChg chg="add">
          <ac:chgData name="Sarah Gothard" userId="0e53f415fda5f162" providerId="LiveId" clId="{72384BA6-A9C2-4F0B-9E2B-F629963768E0}" dt="2022-02-26T20:24:25.420" v="6" actId="26606"/>
          <ac:spMkLst>
            <pc:docMk/>
            <pc:sldMk cId="4119332043" sldId="256"/>
            <ac:spMk id="24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24:25.420" v="6" actId="26606"/>
          <ac:spMkLst>
            <pc:docMk/>
            <pc:sldMk cId="4119332043" sldId="256"/>
            <ac:spMk id="26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24:25.420" v="6" actId="26606"/>
          <ac:picMkLst>
            <pc:docMk/>
            <pc:sldMk cId="4119332043" sldId="256"/>
            <ac:picMk id="3" creationId="{D7D96D8B-0D5E-46B7-89F5-2627AC83EC7B}"/>
          </ac:picMkLst>
        </pc:picChg>
        <pc:picChg chg="del">
          <ac:chgData name="Sarah Gothard" userId="0e53f415fda5f162" providerId="LiveId" clId="{72384BA6-A9C2-4F0B-9E2B-F629963768E0}" dt="2022-02-26T20:23:37.215" v="0" actId="478"/>
          <ac:picMkLst>
            <pc:docMk/>
            <pc:sldMk cId="4119332043" sldId="256"/>
            <ac:picMk id="5" creationId="{C6322B5E-33A1-403A-AD6D-AC6E6D7F9F5E}"/>
          </ac:picMkLst>
        </pc:picChg>
      </pc:sldChg>
      <pc:sldChg chg="del">
        <pc:chgData name="Sarah Gothard" userId="0e53f415fda5f162" providerId="LiveId" clId="{72384BA6-A9C2-4F0B-9E2B-F629963768E0}" dt="2022-02-26T20:23:40.521" v="2" actId="47"/>
        <pc:sldMkLst>
          <pc:docMk/>
          <pc:sldMk cId="2563580181" sldId="257"/>
        </pc:sldMkLst>
      </pc:sldChg>
      <pc:sldChg chg="del">
        <pc:chgData name="Sarah Gothard" userId="0e53f415fda5f162" providerId="LiveId" clId="{72384BA6-A9C2-4F0B-9E2B-F629963768E0}" dt="2022-02-26T20:23:40.521" v="2" actId="47"/>
        <pc:sldMkLst>
          <pc:docMk/>
          <pc:sldMk cId="1780851364" sldId="259"/>
        </pc:sldMkLst>
      </pc:sldChg>
      <pc:sldChg chg="addSp delSp modSp mod">
        <pc:chgData name="Sarah Gothard" userId="0e53f415fda5f162" providerId="LiveId" clId="{72384BA6-A9C2-4F0B-9E2B-F629963768E0}" dt="2022-02-26T20:24:49.788" v="13" actId="22"/>
        <pc:sldMkLst>
          <pc:docMk/>
          <pc:sldMk cId="1873351668" sldId="261"/>
        </pc:sldMkLst>
        <pc:spChg chg="ord">
          <ac:chgData name="Sarah Gothard" userId="0e53f415fda5f162" providerId="LiveId" clId="{72384BA6-A9C2-4F0B-9E2B-F629963768E0}" dt="2022-02-26T20:24:35.853" v="8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72384BA6-A9C2-4F0B-9E2B-F629963768E0}" dt="2022-02-26T20:24:35.853" v="8" actId="26606"/>
          <ac:spMkLst>
            <pc:docMk/>
            <pc:sldMk cId="1873351668" sldId="261"/>
            <ac:spMk id="17" creationId="{32BC26D8-82FB-445E-AA49-62A77D7C1EE0}"/>
          </ac:spMkLst>
        </pc:spChg>
        <pc:spChg chg="del">
          <ac:chgData name="Sarah Gothard" userId="0e53f415fda5f162" providerId="LiveId" clId="{72384BA6-A9C2-4F0B-9E2B-F629963768E0}" dt="2022-02-26T20:24:35.853" v="8" actId="26606"/>
          <ac:spMkLst>
            <pc:docMk/>
            <pc:sldMk cId="1873351668" sldId="261"/>
            <ac:spMk id="19" creationId="{CB44330D-EA18-4254-AA95-EB49948539B8}"/>
          </ac:spMkLst>
        </pc:spChg>
        <pc:spChg chg="add">
          <ac:chgData name="Sarah Gothard" userId="0e53f415fda5f162" providerId="LiveId" clId="{72384BA6-A9C2-4F0B-9E2B-F629963768E0}" dt="2022-02-26T20:24:35.853" v="8" actId="26606"/>
          <ac:spMkLst>
            <pc:docMk/>
            <pc:sldMk cId="1873351668" sldId="261"/>
            <ac:spMk id="24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24:35.853" v="8" actId="26606"/>
          <ac:spMkLst>
            <pc:docMk/>
            <pc:sldMk cId="1873351668" sldId="261"/>
            <ac:spMk id="26" creationId="{CB44330D-EA18-4254-AA95-EB49948539B8}"/>
          </ac:spMkLst>
        </pc:spChg>
        <pc:picChg chg="add del">
          <ac:chgData name="Sarah Gothard" userId="0e53f415fda5f162" providerId="LiveId" clId="{72384BA6-A9C2-4F0B-9E2B-F629963768E0}" dt="2022-02-26T20:24:21.945" v="4" actId="22"/>
          <ac:picMkLst>
            <pc:docMk/>
            <pc:sldMk cId="1873351668" sldId="261"/>
            <ac:picMk id="3" creationId="{F1EE5EF9-75EA-4263-8729-0A374F4EEEFB}"/>
          </ac:picMkLst>
        </pc:picChg>
        <pc:picChg chg="del">
          <ac:chgData name="Sarah Gothard" userId="0e53f415fda5f162" providerId="LiveId" clId="{72384BA6-A9C2-4F0B-9E2B-F629963768E0}" dt="2022-02-26T20:23:38.658" v="1" actId="478"/>
          <ac:picMkLst>
            <pc:docMk/>
            <pc:sldMk cId="1873351668" sldId="261"/>
            <ac:picMk id="5" creationId="{E08A7B37-D904-4318-AB6F-64DB046FC12B}"/>
          </ac:picMkLst>
        </pc:picChg>
        <pc:picChg chg="add mod">
          <ac:chgData name="Sarah Gothard" userId="0e53f415fda5f162" providerId="LiveId" clId="{72384BA6-A9C2-4F0B-9E2B-F629963768E0}" dt="2022-02-26T20:24:49.788" v="13" actId="22"/>
          <ac:picMkLst>
            <pc:docMk/>
            <pc:sldMk cId="1873351668" sldId="261"/>
            <ac:picMk id="7" creationId="{2A59E191-EBD9-4ABE-8FCA-81887BAD2F1A}"/>
          </ac:picMkLst>
        </pc:picChg>
      </pc:sldChg>
      <pc:sldChg chg="del">
        <pc:chgData name="Sarah Gothard" userId="0e53f415fda5f162" providerId="LiveId" clId="{72384BA6-A9C2-4F0B-9E2B-F629963768E0}" dt="2022-02-26T20:23:40.521" v="2" actId="47"/>
        <pc:sldMkLst>
          <pc:docMk/>
          <pc:sldMk cId="3950461785" sldId="262"/>
        </pc:sldMkLst>
      </pc:sldChg>
      <pc:sldChg chg="addSp delSp modSp new mod setBg">
        <pc:chgData name="Sarah Gothard" userId="0e53f415fda5f162" providerId="LiveId" clId="{72384BA6-A9C2-4F0B-9E2B-F629963768E0}" dt="2022-02-26T20:25:39.378" v="16" actId="27614"/>
        <pc:sldMkLst>
          <pc:docMk/>
          <pc:sldMk cId="4179602484" sldId="262"/>
        </pc:sldMkLst>
        <pc:spChg chg="del">
          <ac:chgData name="Sarah Gothard" userId="0e53f415fda5f162" providerId="LiveId" clId="{72384BA6-A9C2-4F0B-9E2B-F629963768E0}" dt="2022-02-26T20:25:37.717" v="15" actId="26606"/>
          <ac:spMkLst>
            <pc:docMk/>
            <pc:sldMk cId="4179602484" sldId="262"/>
            <ac:spMk id="2" creationId="{731757D5-3496-4786-8D27-0199959B4373}"/>
          </ac:spMkLst>
        </pc:spChg>
        <pc:spChg chg="del">
          <ac:chgData name="Sarah Gothard" userId="0e53f415fda5f162" providerId="LiveId" clId="{72384BA6-A9C2-4F0B-9E2B-F629963768E0}" dt="2022-02-26T20:25:37.717" v="15" actId="26606"/>
          <ac:spMkLst>
            <pc:docMk/>
            <pc:sldMk cId="4179602484" sldId="262"/>
            <ac:spMk id="3" creationId="{7D89B1F0-0965-4016-806E-6721C667F422}"/>
          </ac:spMkLst>
        </pc:spChg>
        <pc:spChg chg="mod ord">
          <ac:chgData name="Sarah Gothard" userId="0e53f415fda5f162" providerId="LiveId" clId="{72384BA6-A9C2-4F0B-9E2B-F629963768E0}" dt="2022-02-26T20:25:37.717" v="15" actId="26606"/>
          <ac:spMkLst>
            <pc:docMk/>
            <pc:sldMk cId="4179602484" sldId="262"/>
            <ac:spMk id="4" creationId="{21C315CC-7969-473A-8DD9-987B9FE7C08A}"/>
          </ac:spMkLst>
        </pc:spChg>
        <pc:spChg chg="add">
          <ac:chgData name="Sarah Gothard" userId="0e53f415fda5f162" providerId="LiveId" clId="{72384BA6-A9C2-4F0B-9E2B-F629963768E0}" dt="2022-02-26T20:25:37.717" v="15" actId="26606"/>
          <ac:spMkLst>
            <pc:docMk/>
            <pc:sldMk cId="4179602484" sldId="262"/>
            <ac:spMk id="13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25:37.717" v="15" actId="26606"/>
          <ac:spMkLst>
            <pc:docMk/>
            <pc:sldMk cId="4179602484" sldId="262"/>
            <ac:spMk id="15" creationId="{CB44330D-EA18-4254-AA95-EB49948539B8}"/>
          </ac:spMkLst>
        </pc:spChg>
        <pc:picChg chg="add del mod">
          <ac:chgData name="Sarah Gothard" userId="0e53f415fda5f162" providerId="LiveId" clId="{72384BA6-A9C2-4F0B-9E2B-F629963768E0}" dt="2022-02-26T20:24:49.788" v="13" actId="22"/>
          <ac:picMkLst>
            <pc:docMk/>
            <pc:sldMk cId="4179602484" sldId="262"/>
            <ac:picMk id="6" creationId="{7251D004-5F0C-4280-872A-332014805263}"/>
          </ac:picMkLst>
        </pc:picChg>
        <pc:picChg chg="add mod">
          <ac:chgData name="Sarah Gothard" userId="0e53f415fda5f162" providerId="LiveId" clId="{72384BA6-A9C2-4F0B-9E2B-F629963768E0}" dt="2022-02-26T20:25:39.378" v="16" actId="27614"/>
          <ac:picMkLst>
            <pc:docMk/>
            <pc:sldMk cId="4179602484" sldId="262"/>
            <ac:picMk id="8" creationId="{1930C5B6-53FD-4D05-A87C-105692F0F163}"/>
          </ac:picMkLst>
        </pc:picChg>
      </pc:sldChg>
      <pc:sldChg chg="addSp delSp modSp new mod setBg">
        <pc:chgData name="Sarah Gothard" userId="0e53f415fda5f162" providerId="LiveId" clId="{72384BA6-A9C2-4F0B-9E2B-F629963768E0}" dt="2022-02-26T20:26:03.514" v="21" actId="27614"/>
        <pc:sldMkLst>
          <pc:docMk/>
          <pc:sldMk cId="3616045828" sldId="263"/>
        </pc:sldMkLst>
        <pc:spChg chg="del">
          <ac:chgData name="Sarah Gothard" userId="0e53f415fda5f162" providerId="LiveId" clId="{72384BA6-A9C2-4F0B-9E2B-F629963768E0}" dt="2022-02-26T20:26:00.415" v="19" actId="26606"/>
          <ac:spMkLst>
            <pc:docMk/>
            <pc:sldMk cId="3616045828" sldId="263"/>
            <ac:spMk id="2" creationId="{AE608D15-B6EE-4030-B082-4B067F7E933D}"/>
          </ac:spMkLst>
        </pc:spChg>
        <pc:spChg chg="del">
          <ac:chgData name="Sarah Gothard" userId="0e53f415fda5f162" providerId="LiveId" clId="{72384BA6-A9C2-4F0B-9E2B-F629963768E0}" dt="2022-02-26T20:26:00.415" v="19" actId="26606"/>
          <ac:spMkLst>
            <pc:docMk/>
            <pc:sldMk cId="3616045828" sldId="263"/>
            <ac:spMk id="3" creationId="{4D91D664-C79C-48CC-97A5-8DF709534506}"/>
          </ac:spMkLst>
        </pc:spChg>
        <pc:spChg chg="mod ord">
          <ac:chgData name="Sarah Gothard" userId="0e53f415fda5f162" providerId="LiveId" clId="{72384BA6-A9C2-4F0B-9E2B-F629963768E0}" dt="2022-02-26T20:26:00.415" v="19" actId="26606"/>
          <ac:spMkLst>
            <pc:docMk/>
            <pc:sldMk cId="3616045828" sldId="263"/>
            <ac:spMk id="4" creationId="{AC0A3A2C-3789-4BB5-BF3F-F5388CAE0760}"/>
          </ac:spMkLst>
        </pc:spChg>
        <pc:spChg chg="add">
          <ac:chgData name="Sarah Gothard" userId="0e53f415fda5f162" providerId="LiveId" clId="{72384BA6-A9C2-4F0B-9E2B-F629963768E0}" dt="2022-02-26T20:26:00.415" v="19" actId="26606"/>
          <ac:spMkLst>
            <pc:docMk/>
            <pc:sldMk cId="3616045828" sldId="263"/>
            <ac:spMk id="11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26:00.415" v="19" actId="26606"/>
          <ac:spMkLst>
            <pc:docMk/>
            <pc:sldMk cId="3616045828" sldId="263"/>
            <ac:spMk id="13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26:03.514" v="21" actId="27614"/>
          <ac:picMkLst>
            <pc:docMk/>
            <pc:sldMk cId="3616045828" sldId="263"/>
            <ac:picMk id="6" creationId="{1D4246AD-3E19-4C8B-B69C-A21F9F963D9F}"/>
          </ac:picMkLst>
        </pc:picChg>
      </pc:sldChg>
      <pc:sldChg chg="addSp delSp modSp new mod setBg">
        <pc:chgData name="Sarah Gothard" userId="0e53f415fda5f162" providerId="LiveId" clId="{72384BA6-A9C2-4F0B-9E2B-F629963768E0}" dt="2022-02-26T20:32:23.487" v="26" actId="27614"/>
        <pc:sldMkLst>
          <pc:docMk/>
          <pc:sldMk cId="3395533493" sldId="264"/>
        </pc:sldMkLst>
        <pc:spChg chg="del">
          <ac:chgData name="Sarah Gothard" userId="0e53f415fda5f162" providerId="LiveId" clId="{72384BA6-A9C2-4F0B-9E2B-F629963768E0}" dt="2022-02-26T20:28:39.814" v="25" actId="26606"/>
          <ac:spMkLst>
            <pc:docMk/>
            <pc:sldMk cId="3395533493" sldId="264"/>
            <ac:spMk id="2" creationId="{35CC99F8-50BC-4495-8865-E68A0EF84677}"/>
          </ac:spMkLst>
        </pc:spChg>
        <pc:spChg chg="del">
          <ac:chgData name="Sarah Gothard" userId="0e53f415fda5f162" providerId="LiveId" clId="{72384BA6-A9C2-4F0B-9E2B-F629963768E0}" dt="2022-02-26T20:28:39.814" v="25" actId="26606"/>
          <ac:spMkLst>
            <pc:docMk/>
            <pc:sldMk cId="3395533493" sldId="264"/>
            <ac:spMk id="3" creationId="{375D4522-C5B7-4118-B3B0-D2E1084C4AD2}"/>
          </ac:spMkLst>
        </pc:spChg>
        <pc:spChg chg="mod ord">
          <ac:chgData name="Sarah Gothard" userId="0e53f415fda5f162" providerId="LiveId" clId="{72384BA6-A9C2-4F0B-9E2B-F629963768E0}" dt="2022-02-26T20:28:39.814" v="25" actId="26606"/>
          <ac:spMkLst>
            <pc:docMk/>
            <pc:sldMk cId="3395533493" sldId="264"/>
            <ac:spMk id="4" creationId="{46A29D51-AE5B-43BA-9431-973A452352A5}"/>
          </ac:spMkLst>
        </pc:spChg>
        <pc:spChg chg="add">
          <ac:chgData name="Sarah Gothard" userId="0e53f415fda5f162" providerId="LiveId" clId="{72384BA6-A9C2-4F0B-9E2B-F629963768E0}" dt="2022-02-26T20:28:39.814" v="25" actId="26606"/>
          <ac:spMkLst>
            <pc:docMk/>
            <pc:sldMk cId="3395533493" sldId="264"/>
            <ac:spMk id="13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28:39.814" v="25" actId="26606"/>
          <ac:spMkLst>
            <pc:docMk/>
            <pc:sldMk cId="3395533493" sldId="264"/>
            <ac:spMk id="15" creationId="{CB44330D-EA18-4254-AA95-EB49948539B8}"/>
          </ac:spMkLst>
        </pc:spChg>
        <pc:picChg chg="add del">
          <ac:chgData name="Sarah Gothard" userId="0e53f415fda5f162" providerId="LiveId" clId="{72384BA6-A9C2-4F0B-9E2B-F629963768E0}" dt="2022-02-26T20:26:12.549" v="23" actId="22"/>
          <ac:picMkLst>
            <pc:docMk/>
            <pc:sldMk cId="3395533493" sldId="264"/>
            <ac:picMk id="6" creationId="{6C53366E-8F3E-4C2C-8964-AE0C9DF3D8C4}"/>
          </ac:picMkLst>
        </pc:picChg>
        <pc:picChg chg="add mod">
          <ac:chgData name="Sarah Gothard" userId="0e53f415fda5f162" providerId="LiveId" clId="{72384BA6-A9C2-4F0B-9E2B-F629963768E0}" dt="2022-02-26T20:32:23.487" v="26" actId="27614"/>
          <ac:picMkLst>
            <pc:docMk/>
            <pc:sldMk cId="3395533493" sldId="264"/>
            <ac:picMk id="8" creationId="{3C4454DF-7A4C-4337-BCB7-2B65E4277DDC}"/>
          </ac:picMkLst>
        </pc:picChg>
      </pc:sldChg>
      <pc:sldChg chg="del">
        <pc:chgData name="Sarah Gothard" userId="0e53f415fda5f162" providerId="LiveId" clId="{72384BA6-A9C2-4F0B-9E2B-F629963768E0}" dt="2022-02-26T20:23:40.521" v="2" actId="47"/>
        <pc:sldMkLst>
          <pc:docMk/>
          <pc:sldMk cId="3498523749" sldId="264"/>
        </pc:sldMkLst>
      </pc:sldChg>
      <pc:sldChg chg="addSp delSp modSp new mod setBg">
        <pc:chgData name="Sarah Gothard" userId="0e53f415fda5f162" providerId="LiveId" clId="{72384BA6-A9C2-4F0B-9E2B-F629963768E0}" dt="2022-02-26T20:38:25.475" v="34" actId="27614"/>
        <pc:sldMkLst>
          <pc:docMk/>
          <pc:sldMk cId="1400635755" sldId="265"/>
        </pc:sldMkLst>
        <pc:spChg chg="del">
          <ac:chgData name="Sarah Gothard" userId="0e53f415fda5f162" providerId="LiveId" clId="{72384BA6-A9C2-4F0B-9E2B-F629963768E0}" dt="2022-02-26T20:37:18.174" v="31" actId="26606"/>
          <ac:spMkLst>
            <pc:docMk/>
            <pc:sldMk cId="1400635755" sldId="265"/>
            <ac:spMk id="2" creationId="{19E1BA68-0877-4051-A6DA-7FEF4C3967D5}"/>
          </ac:spMkLst>
        </pc:spChg>
        <pc:spChg chg="del">
          <ac:chgData name="Sarah Gothard" userId="0e53f415fda5f162" providerId="LiveId" clId="{72384BA6-A9C2-4F0B-9E2B-F629963768E0}" dt="2022-02-26T20:37:18.174" v="31" actId="26606"/>
          <ac:spMkLst>
            <pc:docMk/>
            <pc:sldMk cId="1400635755" sldId="265"/>
            <ac:spMk id="3" creationId="{6BFB0999-E2E1-43C4-BD4C-26A3FDD6D3D8}"/>
          </ac:spMkLst>
        </pc:spChg>
        <pc:spChg chg="mod ord">
          <ac:chgData name="Sarah Gothard" userId="0e53f415fda5f162" providerId="LiveId" clId="{72384BA6-A9C2-4F0B-9E2B-F629963768E0}" dt="2022-02-26T20:37:18.174" v="31" actId="26606"/>
          <ac:spMkLst>
            <pc:docMk/>
            <pc:sldMk cId="1400635755" sldId="265"/>
            <ac:spMk id="4" creationId="{6FE7D620-7535-4207-A9A5-E498B8EB6C5E}"/>
          </ac:spMkLst>
        </pc:spChg>
        <pc:spChg chg="add del">
          <ac:chgData name="Sarah Gothard" userId="0e53f415fda5f162" providerId="LiveId" clId="{72384BA6-A9C2-4F0B-9E2B-F629963768E0}" dt="2022-02-26T20:37:08.723" v="29" actId="22"/>
          <ac:spMkLst>
            <pc:docMk/>
            <pc:sldMk cId="1400635755" sldId="265"/>
            <ac:spMk id="6" creationId="{341DC387-083B-4F5B-9818-62E6034A89F6}"/>
          </ac:spMkLst>
        </pc:spChg>
        <pc:spChg chg="add">
          <ac:chgData name="Sarah Gothard" userId="0e53f415fda5f162" providerId="LiveId" clId="{72384BA6-A9C2-4F0B-9E2B-F629963768E0}" dt="2022-02-26T20:37:18.174" v="31" actId="26606"/>
          <ac:spMkLst>
            <pc:docMk/>
            <pc:sldMk cId="1400635755" sldId="265"/>
            <ac:spMk id="13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37:18.174" v="31" actId="26606"/>
          <ac:spMkLst>
            <pc:docMk/>
            <pc:sldMk cId="1400635755" sldId="265"/>
            <ac:spMk id="15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38:25.475" v="34" actId="27614"/>
          <ac:picMkLst>
            <pc:docMk/>
            <pc:sldMk cId="1400635755" sldId="265"/>
            <ac:picMk id="8" creationId="{C034F152-EB5B-4107-B42C-FDC2017EAA50}"/>
          </ac:picMkLst>
        </pc:picChg>
      </pc:sldChg>
      <pc:sldChg chg="addSp delSp modSp new mod setBg">
        <pc:chgData name="Sarah Gothard" userId="0e53f415fda5f162" providerId="LiveId" clId="{72384BA6-A9C2-4F0B-9E2B-F629963768E0}" dt="2022-02-26T20:38:30.238" v="38" actId="27614"/>
        <pc:sldMkLst>
          <pc:docMk/>
          <pc:sldMk cId="710667279" sldId="266"/>
        </pc:sldMkLst>
        <pc:spChg chg="del">
          <ac:chgData name="Sarah Gothard" userId="0e53f415fda5f162" providerId="LiveId" clId="{72384BA6-A9C2-4F0B-9E2B-F629963768E0}" dt="2022-02-26T20:38:26.855" v="36" actId="26606"/>
          <ac:spMkLst>
            <pc:docMk/>
            <pc:sldMk cId="710667279" sldId="266"/>
            <ac:spMk id="2" creationId="{24CBC966-6BAA-4746-8E36-F7A882610D1A}"/>
          </ac:spMkLst>
        </pc:spChg>
        <pc:spChg chg="del">
          <ac:chgData name="Sarah Gothard" userId="0e53f415fda5f162" providerId="LiveId" clId="{72384BA6-A9C2-4F0B-9E2B-F629963768E0}" dt="2022-02-26T20:38:26.855" v="36" actId="26606"/>
          <ac:spMkLst>
            <pc:docMk/>
            <pc:sldMk cId="710667279" sldId="266"/>
            <ac:spMk id="3" creationId="{69AB7DCB-60F2-4936-A198-A660E96412F3}"/>
          </ac:spMkLst>
        </pc:spChg>
        <pc:spChg chg="mod ord">
          <ac:chgData name="Sarah Gothard" userId="0e53f415fda5f162" providerId="LiveId" clId="{72384BA6-A9C2-4F0B-9E2B-F629963768E0}" dt="2022-02-26T20:38:26.855" v="36" actId="26606"/>
          <ac:spMkLst>
            <pc:docMk/>
            <pc:sldMk cId="710667279" sldId="266"/>
            <ac:spMk id="4" creationId="{68ACA846-DE80-45EB-A4BD-846FD34AD354}"/>
          </ac:spMkLst>
        </pc:spChg>
        <pc:spChg chg="add">
          <ac:chgData name="Sarah Gothard" userId="0e53f415fda5f162" providerId="LiveId" clId="{72384BA6-A9C2-4F0B-9E2B-F629963768E0}" dt="2022-02-26T20:38:26.855" v="36" actId="26606"/>
          <ac:spMkLst>
            <pc:docMk/>
            <pc:sldMk cId="710667279" sldId="266"/>
            <ac:spMk id="11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38:26.855" v="36" actId="26606"/>
          <ac:spMkLst>
            <pc:docMk/>
            <pc:sldMk cId="710667279" sldId="266"/>
            <ac:spMk id="13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38:30.238" v="38" actId="27614"/>
          <ac:picMkLst>
            <pc:docMk/>
            <pc:sldMk cId="710667279" sldId="266"/>
            <ac:picMk id="6" creationId="{3B503003-A916-4D72-8C35-81F74DB37635}"/>
          </ac:picMkLst>
        </pc:picChg>
      </pc:sldChg>
      <pc:sldChg chg="addSp delSp modSp new mod setBg">
        <pc:chgData name="Sarah Gothard" userId="0e53f415fda5f162" providerId="LiveId" clId="{72384BA6-A9C2-4F0B-9E2B-F629963768E0}" dt="2022-02-26T20:39:16.289" v="41" actId="27614"/>
        <pc:sldMkLst>
          <pc:docMk/>
          <pc:sldMk cId="3961583111" sldId="267"/>
        </pc:sldMkLst>
        <pc:spChg chg="del">
          <ac:chgData name="Sarah Gothard" userId="0e53f415fda5f162" providerId="LiveId" clId="{72384BA6-A9C2-4F0B-9E2B-F629963768E0}" dt="2022-02-26T20:39:13.256" v="40" actId="26606"/>
          <ac:spMkLst>
            <pc:docMk/>
            <pc:sldMk cId="3961583111" sldId="267"/>
            <ac:spMk id="2" creationId="{49A7C98D-7092-4941-AC1C-10465959FDFA}"/>
          </ac:spMkLst>
        </pc:spChg>
        <pc:spChg chg="del">
          <ac:chgData name="Sarah Gothard" userId="0e53f415fda5f162" providerId="LiveId" clId="{72384BA6-A9C2-4F0B-9E2B-F629963768E0}" dt="2022-02-26T20:39:13.256" v="40" actId="26606"/>
          <ac:spMkLst>
            <pc:docMk/>
            <pc:sldMk cId="3961583111" sldId="267"/>
            <ac:spMk id="3" creationId="{3D2C8384-F1F6-4FC4-8E95-7C0C6C61013B}"/>
          </ac:spMkLst>
        </pc:spChg>
        <pc:spChg chg="mod ord">
          <ac:chgData name="Sarah Gothard" userId="0e53f415fda5f162" providerId="LiveId" clId="{72384BA6-A9C2-4F0B-9E2B-F629963768E0}" dt="2022-02-26T20:39:13.256" v="40" actId="26606"/>
          <ac:spMkLst>
            <pc:docMk/>
            <pc:sldMk cId="3961583111" sldId="267"/>
            <ac:spMk id="4" creationId="{005D1F9B-E378-4E78-AD43-FF2CF7E16592}"/>
          </ac:spMkLst>
        </pc:spChg>
        <pc:spChg chg="add">
          <ac:chgData name="Sarah Gothard" userId="0e53f415fda5f162" providerId="LiveId" clId="{72384BA6-A9C2-4F0B-9E2B-F629963768E0}" dt="2022-02-26T20:39:13.256" v="40" actId="26606"/>
          <ac:spMkLst>
            <pc:docMk/>
            <pc:sldMk cId="3961583111" sldId="267"/>
            <ac:spMk id="11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39:13.256" v="40" actId="26606"/>
          <ac:spMkLst>
            <pc:docMk/>
            <pc:sldMk cId="3961583111" sldId="267"/>
            <ac:spMk id="13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39:16.289" v="41" actId="27614"/>
          <ac:picMkLst>
            <pc:docMk/>
            <pc:sldMk cId="3961583111" sldId="267"/>
            <ac:picMk id="6" creationId="{00E87015-1B32-47DB-B217-7C6D9C8A9676}"/>
          </ac:picMkLst>
        </pc:picChg>
      </pc:sldChg>
      <pc:sldChg chg="addSp delSp modSp new mod setBg">
        <pc:chgData name="Sarah Gothard" userId="0e53f415fda5f162" providerId="LiveId" clId="{72384BA6-A9C2-4F0B-9E2B-F629963768E0}" dt="2022-02-26T20:40:46.251" v="53" actId="27614"/>
        <pc:sldMkLst>
          <pc:docMk/>
          <pc:sldMk cId="3502938877" sldId="268"/>
        </pc:sldMkLst>
        <pc:spChg chg="del">
          <ac:chgData name="Sarah Gothard" userId="0e53f415fda5f162" providerId="LiveId" clId="{72384BA6-A9C2-4F0B-9E2B-F629963768E0}" dt="2022-02-26T20:40:19.774" v="50" actId="26606"/>
          <ac:spMkLst>
            <pc:docMk/>
            <pc:sldMk cId="3502938877" sldId="268"/>
            <ac:spMk id="2" creationId="{DEAD7448-FCF5-4DBC-AC76-8AD9FD03E3B9}"/>
          </ac:spMkLst>
        </pc:spChg>
        <pc:spChg chg="del">
          <ac:chgData name="Sarah Gothard" userId="0e53f415fda5f162" providerId="LiveId" clId="{72384BA6-A9C2-4F0B-9E2B-F629963768E0}" dt="2022-02-26T20:40:19.774" v="50" actId="26606"/>
          <ac:spMkLst>
            <pc:docMk/>
            <pc:sldMk cId="3502938877" sldId="268"/>
            <ac:spMk id="3" creationId="{E3094A11-1A65-4B9F-B275-9BDA0F1DAB8A}"/>
          </ac:spMkLst>
        </pc:spChg>
        <pc:spChg chg="mod ord">
          <ac:chgData name="Sarah Gothard" userId="0e53f415fda5f162" providerId="LiveId" clId="{72384BA6-A9C2-4F0B-9E2B-F629963768E0}" dt="2022-02-26T20:40:19.774" v="50" actId="26606"/>
          <ac:spMkLst>
            <pc:docMk/>
            <pc:sldMk cId="3502938877" sldId="268"/>
            <ac:spMk id="4" creationId="{E3EE098D-C0A3-46E1-A09B-453ADA4D95FF}"/>
          </ac:spMkLst>
        </pc:spChg>
        <pc:spChg chg="add">
          <ac:chgData name="Sarah Gothard" userId="0e53f415fda5f162" providerId="LiveId" clId="{72384BA6-A9C2-4F0B-9E2B-F629963768E0}" dt="2022-02-26T20:40:19.774" v="50" actId="26606"/>
          <ac:spMkLst>
            <pc:docMk/>
            <pc:sldMk cId="3502938877" sldId="268"/>
            <ac:spMk id="17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40:19.774" v="50" actId="26606"/>
          <ac:spMkLst>
            <pc:docMk/>
            <pc:sldMk cId="3502938877" sldId="268"/>
            <ac:spMk id="19" creationId="{CB44330D-EA18-4254-AA95-EB49948539B8}"/>
          </ac:spMkLst>
        </pc:spChg>
        <pc:picChg chg="add del">
          <ac:chgData name="Sarah Gothard" userId="0e53f415fda5f162" providerId="LiveId" clId="{72384BA6-A9C2-4F0B-9E2B-F629963768E0}" dt="2022-02-26T20:39:32.338" v="44" actId="22"/>
          <ac:picMkLst>
            <pc:docMk/>
            <pc:sldMk cId="3502938877" sldId="268"/>
            <ac:picMk id="6" creationId="{238A7E25-54B0-4463-BF39-1C23D208822C}"/>
          </ac:picMkLst>
        </pc:picChg>
        <pc:picChg chg="add del">
          <ac:chgData name="Sarah Gothard" userId="0e53f415fda5f162" providerId="LiveId" clId="{72384BA6-A9C2-4F0B-9E2B-F629963768E0}" dt="2022-02-26T20:39:42.285" v="46" actId="22"/>
          <ac:picMkLst>
            <pc:docMk/>
            <pc:sldMk cId="3502938877" sldId="268"/>
            <ac:picMk id="8" creationId="{149DAA74-5DB7-4790-A097-7E35A01E090A}"/>
          </ac:picMkLst>
        </pc:picChg>
        <pc:picChg chg="add del">
          <ac:chgData name="Sarah Gothard" userId="0e53f415fda5f162" providerId="LiveId" clId="{72384BA6-A9C2-4F0B-9E2B-F629963768E0}" dt="2022-02-26T20:40:01.523" v="48" actId="22"/>
          <ac:picMkLst>
            <pc:docMk/>
            <pc:sldMk cId="3502938877" sldId="268"/>
            <ac:picMk id="10" creationId="{584B0C2C-D7B7-456F-92D4-63A673E228CF}"/>
          </ac:picMkLst>
        </pc:picChg>
        <pc:picChg chg="add mod">
          <ac:chgData name="Sarah Gothard" userId="0e53f415fda5f162" providerId="LiveId" clId="{72384BA6-A9C2-4F0B-9E2B-F629963768E0}" dt="2022-02-26T20:40:46.251" v="53" actId="27614"/>
          <ac:picMkLst>
            <pc:docMk/>
            <pc:sldMk cId="3502938877" sldId="268"/>
            <ac:picMk id="12" creationId="{B7B174DE-5047-44C9-8A9A-DA047D4D1C57}"/>
          </ac:picMkLst>
        </pc:picChg>
      </pc:sldChg>
      <pc:sldChg chg="addSp delSp modSp new mod setBg">
        <pc:chgData name="Sarah Gothard" userId="0e53f415fda5f162" providerId="LiveId" clId="{72384BA6-A9C2-4F0B-9E2B-F629963768E0}" dt="2022-02-26T20:40:51.179" v="57" actId="27614"/>
        <pc:sldMkLst>
          <pc:docMk/>
          <pc:sldMk cId="3628574096" sldId="269"/>
        </pc:sldMkLst>
        <pc:spChg chg="del">
          <ac:chgData name="Sarah Gothard" userId="0e53f415fda5f162" providerId="LiveId" clId="{72384BA6-A9C2-4F0B-9E2B-F629963768E0}" dt="2022-02-26T20:40:47.700" v="55" actId="26606"/>
          <ac:spMkLst>
            <pc:docMk/>
            <pc:sldMk cId="3628574096" sldId="269"/>
            <ac:spMk id="2" creationId="{D05BAAA6-B94E-4D48-861B-D47BC34B87D2}"/>
          </ac:spMkLst>
        </pc:spChg>
        <pc:spChg chg="del">
          <ac:chgData name="Sarah Gothard" userId="0e53f415fda5f162" providerId="LiveId" clId="{72384BA6-A9C2-4F0B-9E2B-F629963768E0}" dt="2022-02-26T20:40:47.700" v="55" actId="26606"/>
          <ac:spMkLst>
            <pc:docMk/>
            <pc:sldMk cId="3628574096" sldId="269"/>
            <ac:spMk id="3" creationId="{E8115836-F778-479B-9CEF-523435F459EE}"/>
          </ac:spMkLst>
        </pc:spChg>
        <pc:spChg chg="mod ord">
          <ac:chgData name="Sarah Gothard" userId="0e53f415fda5f162" providerId="LiveId" clId="{72384BA6-A9C2-4F0B-9E2B-F629963768E0}" dt="2022-02-26T20:40:47.700" v="55" actId="26606"/>
          <ac:spMkLst>
            <pc:docMk/>
            <pc:sldMk cId="3628574096" sldId="269"/>
            <ac:spMk id="4" creationId="{0C204C95-5627-4917-B98D-E3A78FCF5241}"/>
          </ac:spMkLst>
        </pc:spChg>
        <pc:spChg chg="add">
          <ac:chgData name="Sarah Gothard" userId="0e53f415fda5f162" providerId="LiveId" clId="{72384BA6-A9C2-4F0B-9E2B-F629963768E0}" dt="2022-02-26T20:40:47.700" v="55" actId="26606"/>
          <ac:spMkLst>
            <pc:docMk/>
            <pc:sldMk cId="3628574096" sldId="269"/>
            <ac:spMk id="11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40:47.700" v="55" actId="26606"/>
          <ac:spMkLst>
            <pc:docMk/>
            <pc:sldMk cId="3628574096" sldId="269"/>
            <ac:spMk id="13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40:51.179" v="57" actId="27614"/>
          <ac:picMkLst>
            <pc:docMk/>
            <pc:sldMk cId="3628574096" sldId="269"/>
            <ac:picMk id="6" creationId="{E35A1842-5CB6-4B06-AAA4-45D21AE5411F}"/>
          </ac:picMkLst>
        </pc:picChg>
      </pc:sldChg>
      <pc:sldChg chg="addSp delSp modSp new mod setBg">
        <pc:chgData name="Sarah Gothard" userId="0e53f415fda5f162" providerId="LiveId" clId="{72384BA6-A9C2-4F0B-9E2B-F629963768E0}" dt="2022-02-26T20:41:15.238" v="59" actId="26606"/>
        <pc:sldMkLst>
          <pc:docMk/>
          <pc:sldMk cId="3593771687" sldId="270"/>
        </pc:sldMkLst>
        <pc:spChg chg="del">
          <ac:chgData name="Sarah Gothard" userId="0e53f415fda5f162" providerId="LiveId" clId="{72384BA6-A9C2-4F0B-9E2B-F629963768E0}" dt="2022-02-26T20:41:15.238" v="59" actId="26606"/>
          <ac:spMkLst>
            <pc:docMk/>
            <pc:sldMk cId="3593771687" sldId="270"/>
            <ac:spMk id="2" creationId="{289C1501-1E69-43CB-9FC4-AE44FB112B3F}"/>
          </ac:spMkLst>
        </pc:spChg>
        <pc:spChg chg="del">
          <ac:chgData name="Sarah Gothard" userId="0e53f415fda5f162" providerId="LiveId" clId="{72384BA6-A9C2-4F0B-9E2B-F629963768E0}" dt="2022-02-26T20:41:15.238" v="59" actId="26606"/>
          <ac:spMkLst>
            <pc:docMk/>
            <pc:sldMk cId="3593771687" sldId="270"/>
            <ac:spMk id="3" creationId="{FB8D0CE9-4AF9-460B-9264-4EAA71FC9BCC}"/>
          </ac:spMkLst>
        </pc:spChg>
        <pc:spChg chg="mod ord">
          <ac:chgData name="Sarah Gothard" userId="0e53f415fda5f162" providerId="LiveId" clId="{72384BA6-A9C2-4F0B-9E2B-F629963768E0}" dt="2022-02-26T20:41:15.238" v="59" actId="26606"/>
          <ac:spMkLst>
            <pc:docMk/>
            <pc:sldMk cId="3593771687" sldId="270"/>
            <ac:spMk id="4" creationId="{E3A9A2F1-3BBC-4AC2-885C-BD5292349C8C}"/>
          </ac:spMkLst>
        </pc:spChg>
        <pc:spChg chg="add">
          <ac:chgData name="Sarah Gothard" userId="0e53f415fda5f162" providerId="LiveId" clId="{72384BA6-A9C2-4F0B-9E2B-F629963768E0}" dt="2022-02-26T20:41:15.238" v="59" actId="26606"/>
          <ac:spMkLst>
            <pc:docMk/>
            <pc:sldMk cId="3593771687" sldId="270"/>
            <ac:spMk id="11" creationId="{32BC26D8-82FB-445E-AA49-62A77D7C1EE0}"/>
          </ac:spMkLst>
        </pc:spChg>
        <pc:spChg chg="add">
          <ac:chgData name="Sarah Gothard" userId="0e53f415fda5f162" providerId="LiveId" clId="{72384BA6-A9C2-4F0B-9E2B-F629963768E0}" dt="2022-02-26T20:41:15.238" v="59" actId="26606"/>
          <ac:spMkLst>
            <pc:docMk/>
            <pc:sldMk cId="3593771687" sldId="270"/>
            <ac:spMk id="13" creationId="{CB44330D-EA18-4254-AA95-EB49948539B8}"/>
          </ac:spMkLst>
        </pc:spChg>
        <pc:picChg chg="add mod">
          <ac:chgData name="Sarah Gothard" userId="0e53f415fda5f162" providerId="LiveId" clId="{72384BA6-A9C2-4F0B-9E2B-F629963768E0}" dt="2022-02-26T20:41:15.238" v="59" actId="26606"/>
          <ac:picMkLst>
            <pc:docMk/>
            <pc:sldMk cId="3593771687" sldId="270"/>
            <ac:picMk id="6" creationId="{7B54545A-596B-43F3-90D8-C4C202F6636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2/26/2022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2/26/2022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2/26/2022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2/26/2022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2/26/2022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2/26/2022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D96D8B-0D5E-46B7-89F5-2627AC83E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35A1842-5CB6-4B06-AAA4-45D21AE541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04C95-5627-4917-B98D-E3A78FCF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8574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B54545A-596B-43F3-90D8-C4C202F663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9A2F1-3BBC-4AC2-885C-BD529234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377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59E191-EBD9-4ABE-8FCA-81887BAD2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30C5B6-53FD-4D05-A87C-105692F0F1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315CC-7969-473A-8DD9-987B9FE7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960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D4246AD-3E19-4C8B-B69C-A21F9F963D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A3A2C-3789-4BB5-BF3F-F5388CAE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604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3C4454DF-7A4C-4337-BCB7-2B65E4277D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A29D51-AE5B-43BA-9431-973A45235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553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C034F152-EB5B-4107-B42C-FDC2017EAA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7D620-7535-4207-A9A5-E498B8EB6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0635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B503003-A916-4D72-8C35-81F74DB376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CA846-DE80-45EB-A4BD-846FD34AD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1066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0E87015-1B32-47DB-B217-7C6D9C8A96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5D1F9B-E378-4E78-AD43-FF2CF7E1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158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Content Placeholder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B7B174DE-5047-44C9-8A9A-DA047D4D1C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E098D-C0A3-46E1-A09B-453ADA4D9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293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2020-12-27T20:40:58Z</dcterms:created>
  <dcterms:modified xsi:type="dcterms:W3CDTF">2022-02-26T20:41:18Z</dcterms:modified>
</cp:coreProperties>
</file>