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6" r:id="rId1"/>
  </p:sldMasterIdLst>
  <p:notesMasterIdLst>
    <p:notesMasterId r:id="rId23"/>
  </p:notesMasterIdLst>
  <p:handoutMasterIdLst>
    <p:handoutMasterId r:id="rId24"/>
  </p:handout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0" r:id="rId10"/>
    <p:sldId id="271" r:id="rId11"/>
    <p:sldId id="272" r:id="rId12"/>
    <p:sldId id="265" r:id="rId13"/>
    <p:sldId id="266" r:id="rId14"/>
    <p:sldId id="273" r:id="rId15"/>
    <p:sldId id="274" r:id="rId16"/>
    <p:sldId id="275" r:id="rId17"/>
    <p:sldId id="267" r:id="rId18"/>
    <p:sldId id="268" r:id="rId19"/>
    <p:sldId id="276" r:id="rId20"/>
    <p:sldId id="277" r:id="rId21"/>
    <p:sldId id="278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E58829-F2F1-49D0-B01A-93E212034A52}" v="8" dt="2019-10-28T00:51:20.875"/>
  </p1510:revLst>
</p1510:revInfo>
</file>

<file path=ppt/tableStyles.xml><?xml version="1.0" encoding="utf-8"?>
<a:tblStyleLst xmlns:a="http://schemas.openxmlformats.org/drawingml/2006/main" def="{21E4AEA4-8DFA-4A89-87EB-49C32662AFE0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91" autoAdjust="0"/>
    <p:restoredTop sz="92449" autoAdjust="0"/>
  </p:normalViewPr>
  <p:slideViewPr>
    <p:cSldViewPr snapToGrid="0" showGuides="1">
      <p:cViewPr varScale="1">
        <p:scale>
          <a:sx n="66" d="100"/>
          <a:sy n="66" d="100"/>
        </p:scale>
        <p:origin x="19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h Gothard" userId="0e53f415fda5f162" providerId="LiveId" clId="{E9E58829-F2F1-49D0-B01A-93E212034A52}"/>
    <pc:docChg chg="custSel mod modSld">
      <pc:chgData name="Sarah Gothard" userId="0e53f415fda5f162" providerId="LiveId" clId="{E9E58829-F2F1-49D0-B01A-93E212034A52}" dt="2019-10-28T00:51:33.312" v="30" actId="26606"/>
      <pc:docMkLst>
        <pc:docMk/>
      </pc:docMkLst>
      <pc:sldChg chg="addSp modSp mod setBg">
        <pc:chgData name="Sarah Gothard" userId="0e53f415fda5f162" providerId="LiveId" clId="{E9E58829-F2F1-49D0-B01A-93E212034A52}" dt="2019-10-28T00:49:34.695" v="0" actId="26606"/>
        <pc:sldMkLst>
          <pc:docMk/>
          <pc:sldMk cId="2211167003" sldId="257"/>
        </pc:sldMkLst>
        <pc:spChg chg="mod ord">
          <ac:chgData name="Sarah Gothard" userId="0e53f415fda5f162" providerId="LiveId" clId="{E9E58829-F2F1-49D0-B01A-93E212034A52}" dt="2019-10-28T00:49:34.695" v="0" actId="26606"/>
          <ac:spMkLst>
            <pc:docMk/>
            <pc:sldMk cId="2211167003" sldId="257"/>
            <ac:spMk id="5" creationId="{B35277B3-F2AB-47E8-A410-E4DFF7CB251C}"/>
          </ac:spMkLst>
        </pc:spChg>
        <pc:spChg chg="add">
          <ac:chgData name="Sarah Gothard" userId="0e53f415fda5f162" providerId="LiveId" clId="{E9E58829-F2F1-49D0-B01A-93E212034A52}" dt="2019-10-28T00:49:34.695" v="0" actId="26606"/>
          <ac:spMkLst>
            <pc:docMk/>
            <pc:sldMk cId="2211167003" sldId="257"/>
            <ac:spMk id="10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49:34.695" v="0" actId="26606"/>
          <ac:spMkLst>
            <pc:docMk/>
            <pc:sldMk cId="2211167003" sldId="257"/>
            <ac:spMk id="12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49:34.695" v="0" actId="26606"/>
          <ac:picMkLst>
            <pc:docMk/>
            <pc:sldMk cId="2211167003" sldId="257"/>
            <ac:picMk id="3" creationId="{E9850AAF-5507-4753-B12C-7FEE070A25B6}"/>
          </ac:picMkLst>
        </pc:picChg>
      </pc:sldChg>
      <pc:sldChg chg="addSp modSp mod setBg">
        <pc:chgData name="Sarah Gothard" userId="0e53f415fda5f162" providerId="LiveId" clId="{E9E58829-F2F1-49D0-B01A-93E212034A52}" dt="2019-10-28T00:49:38.047" v="1" actId="26606"/>
        <pc:sldMkLst>
          <pc:docMk/>
          <pc:sldMk cId="1867906097" sldId="258"/>
        </pc:sldMkLst>
        <pc:spChg chg="mod ord">
          <ac:chgData name="Sarah Gothard" userId="0e53f415fda5f162" providerId="LiveId" clId="{E9E58829-F2F1-49D0-B01A-93E212034A52}" dt="2019-10-28T00:49:38.047" v="1" actId="26606"/>
          <ac:spMkLst>
            <pc:docMk/>
            <pc:sldMk cId="1867906097" sldId="258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49:38.047" v="1" actId="26606"/>
          <ac:spMkLst>
            <pc:docMk/>
            <pc:sldMk cId="1867906097" sldId="258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49:38.047" v="1" actId="26606"/>
          <ac:spMkLst>
            <pc:docMk/>
            <pc:sldMk cId="1867906097" sldId="258"/>
            <ac:spMk id="11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49:38.047" v="1" actId="26606"/>
          <ac:picMkLst>
            <pc:docMk/>
            <pc:sldMk cId="1867906097" sldId="258"/>
            <ac:picMk id="2" creationId="{18C6187D-98C5-49F1-9997-19BE6CB36030}"/>
          </ac:picMkLst>
        </pc:picChg>
      </pc:sldChg>
      <pc:sldChg chg="addSp modSp mod setBg">
        <pc:chgData name="Sarah Gothard" userId="0e53f415fda5f162" providerId="LiveId" clId="{E9E58829-F2F1-49D0-B01A-93E212034A52}" dt="2019-10-28T00:49:40.674" v="2" actId="26606"/>
        <pc:sldMkLst>
          <pc:docMk/>
          <pc:sldMk cId="891332154" sldId="259"/>
        </pc:sldMkLst>
        <pc:spChg chg="mod ord">
          <ac:chgData name="Sarah Gothard" userId="0e53f415fda5f162" providerId="LiveId" clId="{E9E58829-F2F1-49D0-B01A-93E212034A52}" dt="2019-10-28T00:49:40.674" v="2" actId="26606"/>
          <ac:spMkLst>
            <pc:docMk/>
            <pc:sldMk cId="891332154" sldId="259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49:40.674" v="2" actId="26606"/>
          <ac:spMkLst>
            <pc:docMk/>
            <pc:sldMk cId="891332154" sldId="259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49:40.674" v="2" actId="26606"/>
          <ac:spMkLst>
            <pc:docMk/>
            <pc:sldMk cId="891332154" sldId="259"/>
            <ac:spMk id="11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49:40.674" v="2" actId="26606"/>
          <ac:picMkLst>
            <pc:docMk/>
            <pc:sldMk cId="891332154" sldId="259"/>
            <ac:picMk id="3" creationId="{012A6BC4-4F5D-47CE-BB46-9BDAC188EDF8}"/>
          </ac:picMkLst>
        </pc:picChg>
      </pc:sldChg>
      <pc:sldChg chg="addSp delSp modSp mod setBg">
        <pc:chgData name="Sarah Gothard" userId="0e53f415fda5f162" providerId="LiveId" clId="{E9E58829-F2F1-49D0-B01A-93E212034A52}" dt="2019-10-28T00:50:01.326" v="5" actId="26606"/>
        <pc:sldMkLst>
          <pc:docMk/>
          <pc:sldMk cId="3625449827" sldId="260"/>
        </pc:sldMkLst>
        <pc:spChg chg="mod ord">
          <ac:chgData name="Sarah Gothard" userId="0e53f415fda5f162" providerId="LiveId" clId="{E9E58829-F2F1-49D0-B01A-93E212034A52}" dt="2019-10-28T00:50:01.326" v="5" actId="26606"/>
          <ac:spMkLst>
            <pc:docMk/>
            <pc:sldMk cId="3625449827" sldId="260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0:01.326" v="5" actId="26606"/>
          <ac:spMkLst>
            <pc:docMk/>
            <pc:sldMk cId="3625449827" sldId="260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0:01.326" v="5" actId="26606"/>
          <ac:spMkLst>
            <pc:docMk/>
            <pc:sldMk cId="3625449827" sldId="260"/>
            <ac:spMk id="11" creationId="{CB44330D-EA18-4254-AA95-EB49948539B8}"/>
          </ac:spMkLst>
        </pc:spChg>
        <pc:picChg chg="del">
          <ac:chgData name="Sarah Gothard" userId="0e53f415fda5f162" providerId="LiveId" clId="{E9E58829-F2F1-49D0-B01A-93E212034A52}" dt="2019-10-28T00:49:45.641" v="3"/>
          <ac:picMkLst>
            <pc:docMk/>
            <pc:sldMk cId="3625449827" sldId="260"/>
            <ac:picMk id="2" creationId="{E1E202BF-706D-4362-8D3B-9A0A078A66CC}"/>
          </ac:picMkLst>
        </pc:picChg>
        <pc:picChg chg="add mod">
          <ac:chgData name="Sarah Gothard" userId="0e53f415fda5f162" providerId="LiveId" clId="{E9E58829-F2F1-49D0-B01A-93E212034A52}" dt="2019-10-28T00:50:01.326" v="5" actId="26606"/>
          <ac:picMkLst>
            <pc:docMk/>
            <pc:sldMk cId="3625449827" sldId="260"/>
            <ac:picMk id="3" creationId="{0075CE7C-4889-43A9-85D2-045C55E3F800}"/>
          </ac:picMkLst>
        </pc:picChg>
      </pc:sldChg>
      <pc:sldChg chg="addSp modSp mod setBg">
        <pc:chgData name="Sarah Gothard" userId="0e53f415fda5f162" providerId="LiveId" clId="{E9E58829-F2F1-49D0-B01A-93E212034A52}" dt="2019-10-28T00:50:06.045" v="6" actId="26606"/>
        <pc:sldMkLst>
          <pc:docMk/>
          <pc:sldMk cId="3297946206" sldId="261"/>
        </pc:sldMkLst>
        <pc:spChg chg="mod ord">
          <ac:chgData name="Sarah Gothard" userId="0e53f415fda5f162" providerId="LiveId" clId="{E9E58829-F2F1-49D0-B01A-93E212034A52}" dt="2019-10-28T00:50:06.045" v="6" actId="26606"/>
          <ac:spMkLst>
            <pc:docMk/>
            <pc:sldMk cId="3297946206" sldId="261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0:06.045" v="6" actId="26606"/>
          <ac:spMkLst>
            <pc:docMk/>
            <pc:sldMk cId="3297946206" sldId="261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0:06.045" v="6" actId="26606"/>
          <ac:spMkLst>
            <pc:docMk/>
            <pc:sldMk cId="3297946206" sldId="261"/>
            <ac:spMk id="11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50:06.045" v="6" actId="26606"/>
          <ac:picMkLst>
            <pc:docMk/>
            <pc:sldMk cId="3297946206" sldId="261"/>
            <ac:picMk id="3" creationId="{2EE47692-B8AC-47B6-B39A-AB5EAB3936FA}"/>
          </ac:picMkLst>
        </pc:picChg>
      </pc:sldChg>
      <pc:sldChg chg="addSp modSp mod setBg">
        <pc:chgData name="Sarah Gothard" userId="0e53f415fda5f162" providerId="LiveId" clId="{E9E58829-F2F1-49D0-B01A-93E212034A52}" dt="2019-10-28T00:50:09.081" v="7" actId="26606"/>
        <pc:sldMkLst>
          <pc:docMk/>
          <pc:sldMk cId="4294592289" sldId="262"/>
        </pc:sldMkLst>
        <pc:spChg chg="mod ord">
          <ac:chgData name="Sarah Gothard" userId="0e53f415fda5f162" providerId="LiveId" clId="{E9E58829-F2F1-49D0-B01A-93E212034A52}" dt="2019-10-28T00:50:09.081" v="7" actId="26606"/>
          <ac:spMkLst>
            <pc:docMk/>
            <pc:sldMk cId="4294592289" sldId="262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0:09.081" v="7" actId="26606"/>
          <ac:spMkLst>
            <pc:docMk/>
            <pc:sldMk cId="4294592289" sldId="262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0:09.081" v="7" actId="26606"/>
          <ac:spMkLst>
            <pc:docMk/>
            <pc:sldMk cId="4294592289" sldId="262"/>
            <ac:spMk id="11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50:09.081" v="7" actId="26606"/>
          <ac:picMkLst>
            <pc:docMk/>
            <pc:sldMk cId="4294592289" sldId="262"/>
            <ac:picMk id="2" creationId="{3A625F51-1A73-465E-93B6-7A32FA64805A}"/>
          </ac:picMkLst>
        </pc:picChg>
      </pc:sldChg>
      <pc:sldChg chg="addSp delSp modSp mod setBg">
        <pc:chgData name="Sarah Gothard" userId="0e53f415fda5f162" providerId="LiveId" clId="{E9E58829-F2F1-49D0-B01A-93E212034A52}" dt="2019-10-28T00:50:20.954" v="10" actId="26606"/>
        <pc:sldMkLst>
          <pc:docMk/>
          <pc:sldMk cId="2268901537" sldId="263"/>
        </pc:sldMkLst>
        <pc:spChg chg="mod ord">
          <ac:chgData name="Sarah Gothard" userId="0e53f415fda5f162" providerId="LiveId" clId="{E9E58829-F2F1-49D0-B01A-93E212034A52}" dt="2019-10-28T00:50:20.954" v="10" actId="26606"/>
          <ac:spMkLst>
            <pc:docMk/>
            <pc:sldMk cId="2268901537" sldId="263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0:20.954" v="10" actId="26606"/>
          <ac:spMkLst>
            <pc:docMk/>
            <pc:sldMk cId="2268901537" sldId="263"/>
            <ac:spMk id="10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0:20.954" v="10" actId="26606"/>
          <ac:spMkLst>
            <pc:docMk/>
            <pc:sldMk cId="2268901537" sldId="263"/>
            <ac:spMk id="12" creationId="{CB44330D-EA18-4254-AA95-EB49948539B8}"/>
          </ac:spMkLst>
        </pc:spChg>
        <pc:picChg chg="del">
          <ac:chgData name="Sarah Gothard" userId="0e53f415fda5f162" providerId="LiveId" clId="{E9E58829-F2F1-49D0-B01A-93E212034A52}" dt="2019-10-28T00:50:14.222" v="8"/>
          <ac:picMkLst>
            <pc:docMk/>
            <pc:sldMk cId="2268901537" sldId="263"/>
            <ac:picMk id="2" creationId="{B8E83164-4863-437E-9925-D7EF7BC22B23}"/>
          </ac:picMkLst>
        </pc:picChg>
        <pc:picChg chg="del">
          <ac:chgData name="Sarah Gothard" userId="0e53f415fda5f162" providerId="LiveId" clId="{E9E58829-F2F1-49D0-B01A-93E212034A52}" dt="2019-10-28T00:50:14.222" v="8"/>
          <ac:picMkLst>
            <pc:docMk/>
            <pc:sldMk cId="2268901537" sldId="263"/>
            <ac:picMk id="3" creationId="{E2D8F4EE-D481-4DC8-A6A7-5D4102E0C405}"/>
          </ac:picMkLst>
        </pc:picChg>
        <pc:picChg chg="add mod">
          <ac:chgData name="Sarah Gothard" userId="0e53f415fda5f162" providerId="LiveId" clId="{E9E58829-F2F1-49D0-B01A-93E212034A52}" dt="2019-10-28T00:50:20.954" v="10" actId="26606"/>
          <ac:picMkLst>
            <pc:docMk/>
            <pc:sldMk cId="2268901537" sldId="263"/>
            <ac:picMk id="5" creationId="{C10B5259-74B1-4D1B-8B24-51F856398249}"/>
          </ac:picMkLst>
        </pc:picChg>
      </pc:sldChg>
      <pc:sldChg chg="addSp modSp mod setBg">
        <pc:chgData name="Sarah Gothard" userId="0e53f415fda5f162" providerId="LiveId" clId="{E9E58829-F2F1-49D0-B01A-93E212034A52}" dt="2019-10-28T00:50:26.858" v="11" actId="26606"/>
        <pc:sldMkLst>
          <pc:docMk/>
          <pc:sldMk cId="1918286723" sldId="264"/>
        </pc:sldMkLst>
        <pc:spChg chg="mod ord">
          <ac:chgData name="Sarah Gothard" userId="0e53f415fda5f162" providerId="LiveId" clId="{E9E58829-F2F1-49D0-B01A-93E212034A52}" dt="2019-10-28T00:50:26.858" v="11" actId="26606"/>
          <ac:spMkLst>
            <pc:docMk/>
            <pc:sldMk cId="1918286723" sldId="264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0:26.858" v="11" actId="26606"/>
          <ac:spMkLst>
            <pc:docMk/>
            <pc:sldMk cId="1918286723" sldId="264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0:26.858" v="11" actId="26606"/>
          <ac:spMkLst>
            <pc:docMk/>
            <pc:sldMk cId="1918286723" sldId="264"/>
            <ac:spMk id="11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50:26.858" v="11" actId="26606"/>
          <ac:picMkLst>
            <pc:docMk/>
            <pc:sldMk cId="1918286723" sldId="264"/>
            <ac:picMk id="2" creationId="{B6C36EBE-7990-46C1-96B8-8B83FF75A48C}"/>
          </ac:picMkLst>
        </pc:picChg>
      </pc:sldChg>
      <pc:sldChg chg="addSp modSp mod setBg">
        <pc:chgData name="Sarah Gothard" userId="0e53f415fda5f162" providerId="LiveId" clId="{E9E58829-F2F1-49D0-B01A-93E212034A52}" dt="2019-10-28T00:50:54.749" v="17" actId="26606"/>
        <pc:sldMkLst>
          <pc:docMk/>
          <pc:sldMk cId="647593523" sldId="265"/>
        </pc:sldMkLst>
        <pc:spChg chg="mod ord">
          <ac:chgData name="Sarah Gothard" userId="0e53f415fda5f162" providerId="LiveId" clId="{E9E58829-F2F1-49D0-B01A-93E212034A52}" dt="2019-10-28T00:50:54.749" v="17" actId="26606"/>
          <ac:spMkLst>
            <pc:docMk/>
            <pc:sldMk cId="647593523" sldId="265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0:54.749" v="17" actId="26606"/>
          <ac:spMkLst>
            <pc:docMk/>
            <pc:sldMk cId="647593523" sldId="265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0:54.749" v="17" actId="26606"/>
          <ac:spMkLst>
            <pc:docMk/>
            <pc:sldMk cId="647593523" sldId="265"/>
            <ac:spMk id="11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50:54.749" v="17" actId="26606"/>
          <ac:picMkLst>
            <pc:docMk/>
            <pc:sldMk cId="647593523" sldId="265"/>
            <ac:picMk id="2" creationId="{FFA5E325-EA6A-45A7-A4A5-1DC8E9469355}"/>
          </ac:picMkLst>
        </pc:picChg>
      </pc:sldChg>
      <pc:sldChg chg="addSp modSp mod setBg">
        <pc:chgData name="Sarah Gothard" userId="0e53f415fda5f162" providerId="LiveId" clId="{E9E58829-F2F1-49D0-B01A-93E212034A52}" dt="2019-10-28T00:50:57.161" v="18" actId="26606"/>
        <pc:sldMkLst>
          <pc:docMk/>
          <pc:sldMk cId="516258430" sldId="266"/>
        </pc:sldMkLst>
        <pc:spChg chg="mod ord">
          <ac:chgData name="Sarah Gothard" userId="0e53f415fda5f162" providerId="LiveId" clId="{E9E58829-F2F1-49D0-B01A-93E212034A52}" dt="2019-10-28T00:50:57.161" v="18" actId="26606"/>
          <ac:spMkLst>
            <pc:docMk/>
            <pc:sldMk cId="516258430" sldId="266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0:57.161" v="18" actId="26606"/>
          <ac:spMkLst>
            <pc:docMk/>
            <pc:sldMk cId="516258430" sldId="266"/>
            <ac:spMk id="11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0:57.161" v="18" actId="26606"/>
          <ac:spMkLst>
            <pc:docMk/>
            <pc:sldMk cId="516258430" sldId="266"/>
            <ac:spMk id="13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50:57.161" v="18" actId="26606"/>
          <ac:picMkLst>
            <pc:docMk/>
            <pc:sldMk cId="516258430" sldId="266"/>
            <ac:picMk id="6" creationId="{7D9ACBB1-A056-4CBB-A2CA-2BF34053FC13}"/>
          </ac:picMkLst>
        </pc:picChg>
      </pc:sldChg>
      <pc:sldChg chg="addSp modSp mod setBg">
        <pc:chgData name="Sarah Gothard" userId="0e53f415fda5f162" providerId="LiveId" clId="{E9E58829-F2F1-49D0-B01A-93E212034A52}" dt="2019-10-28T00:51:12.786" v="24" actId="26606"/>
        <pc:sldMkLst>
          <pc:docMk/>
          <pc:sldMk cId="4086574534" sldId="267"/>
        </pc:sldMkLst>
        <pc:spChg chg="mod ord">
          <ac:chgData name="Sarah Gothard" userId="0e53f415fda5f162" providerId="LiveId" clId="{E9E58829-F2F1-49D0-B01A-93E212034A52}" dt="2019-10-28T00:51:12.786" v="24" actId="26606"/>
          <ac:spMkLst>
            <pc:docMk/>
            <pc:sldMk cId="4086574534" sldId="267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1:12.786" v="24" actId="26606"/>
          <ac:spMkLst>
            <pc:docMk/>
            <pc:sldMk cId="4086574534" sldId="267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1:12.786" v="24" actId="26606"/>
          <ac:spMkLst>
            <pc:docMk/>
            <pc:sldMk cId="4086574534" sldId="267"/>
            <ac:spMk id="11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51:12.786" v="24" actId="26606"/>
          <ac:picMkLst>
            <pc:docMk/>
            <pc:sldMk cId="4086574534" sldId="267"/>
            <ac:picMk id="2" creationId="{460D537B-738C-4F9C-9B7D-4E2B5DFBE291}"/>
          </ac:picMkLst>
        </pc:picChg>
      </pc:sldChg>
      <pc:sldChg chg="addSp modSp mod setBg">
        <pc:chgData name="Sarah Gothard" userId="0e53f415fda5f162" providerId="LiveId" clId="{E9E58829-F2F1-49D0-B01A-93E212034A52}" dt="2019-10-28T00:51:17.678" v="25" actId="26606"/>
        <pc:sldMkLst>
          <pc:docMk/>
          <pc:sldMk cId="2370676755" sldId="268"/>
        </pc:sldMkLst>
        <pc:spChg chg="mod ord">
          <ac:chgData name="Sarah Gothard" userId="0e53f415fda5f162" providerId="LiveId" clId="{E9E58829-F2F1-49D0-B01A-93E212034A52}" dt="2019-10-28T00:51:17.678" v="25" actId="26606"/>
          <ac:spMkLst>
            <pc:docMk/>
            <pc:sldMk cId="2370676755" sldId="268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1:17.678" v="25" actId="26606"/>
          <ac:spMkLst>
            <pc:docMk/>
            <pc:sldMk cId="2370676755" sldId="268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1:17.678" v="25" actId="26606"/>
          <ac:spMkLst>
            <pc:docMk/>
            <pc:sldMk cId="2370676755" sldId="268"/>
            <ac:spMk id="11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51:17.678" v="25" actId="26606"/>
          <ac:picMkLst>
            <pc:docMk/>
            <pc:sldMk cId="2370676755" sldId="268"/>
            <ac:picMk id="3" creationId="{0C33A33A-1609-4E6E-A83C-CB1CADE1E514}"/>
          </ac:picMkLst>
        </pc:picChg>
      </pc:sldChg>
      <pc:sldChg chg="addSp delSp modSp mod setBg">
        <pc:chgData name="Sarah Gothard" userId="0e53f415fda5f162" providerId="LiveId" clId="{E9E58829-F2F1-49D0-B01A-93E212034A52}" dt="2019-10-28T00:50:45.031" v="14" actId="26606"/>
        <pc:sldMkLst>
          <pc:docMk/>
          <pc:sldMk cId="2028043847" sldId="270"/>
        </pc:sldMkLst>
        <pc:spChg chg="mod ord">
          <ac:chgData name="Sarah Gothard" userId="0e53f415fda5f162" providerId="LiveId" clId="{E9E58829-F2F1-49D0-B01A-93E212034A52}" dt="2019-10-28T00:50:45.031" v="14" actId="26606"/>
          <ac:spMkLst>
            <pc:docMk/>
            <pc:sldMk cId="2028043847" sldId="270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0:45.031" v="14" actId="26606"/>
          <ac:spMkLst>
            <pc:docMk/>
            <pc:sldMk cId="2028043847" sldId="270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0:45.031" v="14" actId="26606"/>
          <ac:spMkLst>
            <pc:docMk/>
            <pc:sldMk cId="2028043847" sldId="270"/>
            <ac:spMk id="11" creationId="{CB44330D-EA18-4254-AA95-EB49948539B8}"/>
          </ac:spMkLst>
        </pc:spChg>
        <pc:picChg chg="del">
          <ac:chgData name="Sarah Gothard" userId="0e53f415fda5f162" providerId="LiveId" clId="{E9E58829-F2F1-49D0-B01A-93E212034A52}" dt="2019-10-28T00:50:32.709" v="12"/>
          <ac:picMkLst>
            <pc:docMk/>
            <pc:sldMk cId="2028043847" sldId="270"/>
            <ac:picMk id="2" creationId="{E1E202BF-706D-4362-8D3B-9A0A078A66CC}"/>
          </ac:picMkLst>
        </pc:picChg>
        <pc:picChg chg="add mod">
          <ac:chgData name="Sarah Gothard" userId="0e53f415fda5f162" providerId="LiveId" clId="{E9E58829-F2F1-49D0-B01A-93E212034A52}" dt="2019-10-28T00:50:45.031" v="14" actId="26606"/>
          <ac:picMkLst>
            <pc:docMk/>
            <pc:sldMk cId="2028043847" sldId="270"/>
            <ac:picMk id="3" creationId="{DB9580AD-88F2-4207-BB65-E5DC99E38B86}"/>
          </ac:picMkLst>
        </pc:picChg>
      </pc:sldChg>
      <pc:sldChg chg="addSp modSp mod setBg">
        <pc:chgData name="Sarah Gothard" userId="0e53f415fda5f162" providerId="LiveId" clId="{E9E58829-F2F1-49D0-B01A-93E212034A52}" dt="2019-10-28T00:50:47.680" v="15" actId="26606"/>
        <pc:sldMkLst>
          <pc:docMk/>
          <pc:sldMk cId="384791800" sldId="271"/>
        </pc:sldMkLst>
        <pc:spChg chg="mod ord">
          <ac:chgData name="Sarah Gothard" userId="0e53f415fda5f162" providerId="LiveId" clId="{E9E58829-F2F1-49D0-B01A-93E212034A52}" dt="2019-10-28T00:50:47.680" v="15" actId="26606"/>
          <ac:spMkLst>
            <pc:docMk/>
            <pc:sldMk cId="384791800" sldId="271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0:47.680" v="15" actId="26606"/>
          <ac:spMkLst>
            <pc:docMk/>
            <pc:sldMk cId="384791800" sldId="271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0:47.680" v="15" actId="26606"/>
          <ac:spMkLst>
            <pc:docMk/>
            <pc:sldMk cId="384791800" sldId="271"/>
            <ac:spMk id="11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50:47.680" v="15" actId="26606"/>
          <ac:picMkLst>
            <pc:docMk/>
            <pc:sldMk cId="384791800" sldId="271"/>
            <ac:picMk id="3" creationId="{2EE47692-B8AC-47B6-B39A-AB5EAB3936FA}"/>
          </ac:picMkLst>
        </pc:picChg>
      </pc:sldChg>
      <pc:sldChg chg="addSp modSp mod setBg">
        <pc:chgData name="Sarah Gothard" userId="0e53f415fda5f162" providerId="LiveId" clId="{E9E58829-F2F1-49D0-B01A-93E212034A52}" dt="2019-10-28T00:50:50.423" v="16" actId="26606"/>
        <pc:sldMkLst>
          <pc:docMk/>
          <pc:sldMk cId="507126661" sldId="272"/>
        </pc:sldMkLst>
        <pc:spChg chg="mod ord">
          <ac:chgData name="Sarah Gothard" userId="0e53f415fda5f162" providerId="LiveId" clId="{E9E58829-F2F1-49D0-B01A-93E212034A52}" dt="2019-10-28T00:50:50.423" v="16" actId="26606"/>
          <ac:spMkLst>
            <pc:docMk/>
            <pc:sldMk cId="507126661" sldId="272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0:50.423" v="16" actId="26606"/>
          <ac:spMkLst>
            <pc:docMk/>
            <pc:sldMk cId="507126661" sldId="272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0:50.423" v="16" actId="26606"/>
          <ac:spMkLst>
            <pc:docMk/>
            <pc:sldMk cId="507126661" sldId="272"/>
            <ac:spMk id="11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50:50.423" v="16" actId="26606"/>
          <ac:picMkLst>
            <pc:docMk/>
            <pc:sldMk cId="507126661" sldId="272"/>
            <ac:picMk id="2" creationId="{3A625F51-1A73-465E-93B6-7A32FA64805A}"/>
          </ac:picMkLst>
        </pc:picChg>
      </pc:sldChg>
      <pc:sldChg chg="addSp delSp modSp mod setBg">
        <pc:chgData name="Sarah Gothard" userId="0e53f415fda5f162" providerId="LiveId" clId="{E9E58829-F2F1-49D0-B01A-93E212034A52}" dt="2019-10-28T00:51:01.820" v="21" actId="26606"/>
        <pc:sldMkLst>
          <pc:docMk/>
          <pc:sldMk cId="1739098241" sldId="273"/>
        </pc:sldMkLst>
        <pc:spChg chg="mod ord">
          <ac:chgData name="Sarah Gothard" userId="0e53f415fda5f162" providerId="LiveId" clId="{E9E58829-F2F1-49D0-B01A-93E212034A52}" dt="2019-10-28T00:51:01.820" v="21" actId="26606"/>
          <ac:spMkLst>
            <pc:docMk/>
            <pc:sldMk cId="1739098241" sldId="273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1:01.820" v="21" actId="26606"/>
          <ac:spMkLst>
            <pc:docMk/>
            <pc:sldMk cId="1739098241" sldId="273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1:01.820" v="21" actId="26606"/>
          <ac:spMkLst>
            <pc:docMk/>
            <pc:sldMk cId="1739098241" sldId="273"/>
            <ac:spMk id="11" creationId="{CB44330D-EA18-4254-AA95-EB49948539B8}"/>
          </ac:spMkLst>
        </pc:spChg>
        <pc:picChg chg="del">
          <ac:chgData name="Sarah Gothard" userId="0e53f415fda5f162" providerId="LiveId" clId="{E9E58829-F2F1-49D0-B01A-93E212034A52}" dt="2019-10-28T00:51:00.360" v="19" actId="478"/>
          <ac:picMkLst>
            <pc:docMk/>
            <pc:sldMk cId="1739098241" sldId="273"/>
            <ac:picMk id="2" creationId="{E1E202BF-706D-4362-8D3B-9A0A078A66CC}"/>
          </ac:picMkLst>
        </pc:picChg>
        <pc:picChg chg="add mod">
          <ac:chgData name="Sarah Gothard" userId="0e53f415fda5f162" providerId="LiveId" clId="{E9E58829-F2F1-49D0-B01A-93E212034A52}" dt="2019-10-28T00:51:01.820" v="21" actId="26606"/>
          <ac:picMkLst>
            <pc:docMk/>
            <pc:sldMk cId="1739098241" sldId="273"/>
            <ac:picMk id="3" creationId="{F8824BF8-CF0F-4581-BEDE-892A82AC5D1C}"/>
          </ac:picMkLst>
        </pc:picChg>
      </pc:sldChg>
      <pc:sldChg chg="addSp modSp mod setBg">
        <pc:chgData name="Sarah Gothard" userId="0e53f415fda5f162" providerId="LiveId" clId="{E9E58829-F2F1-49D0-B01A-93E212034A52}" dt="2019-10-28T00:51:04.986" v="22" actId="26606"/>
        <pc:sldMkLst>
          <pc:docMk/>
          <pc:sldMk cId="98204078" sldId="274"/>
        </pc:sldMkLst>
        <pc:spChg chg="mod ord">
          <ac:chgData name="Sarah Gothard" userId="0e53f415fda5f162" providerId="LiveId" clId="{E9E58829-F2F1-49D0-B01A-93E212034A52}" dt="2019-10-28T00:51:04.986" v="22" actId="26606"/>
          <ac:spMkLst>
            <pc:docMk/>
            <pc:sldMk cId="98204078" sldId="274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1:04.986" v="22" actId="26606"/>
          <ac:spMkLst>
            <pc:docMk/>
            <pc:sldMk cId="98204078" sldId="274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1:04.986" v="22" actId="26606"/>
          <ac:spMkLst>
            <pc:docMk/>
            <pc:sldMk cId="98204078" sldId="274"/>
            <ac:spMk id="11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51:04.986" v="22" actId="26606"/>
          <ac:picMkLst>
            <pc:docMk/>
            <pc:sldMk cId="98204078" sldId="274"/>
            <ac:picMk id="3" creationId="{2EE47692-B8AC-47B6-B39A-AB5EAB3936FA}"/>
          </ac:picMkLst>
        </pc:picChg>
      </pc:sldChg>
      <pc:sldChg chg="addSp modSp mod setBg">
        <pc:chgData name="Sarah Gothard" userId="0e53f415fda5f162" providerId="LiveId" clId="{E9E58829-F2F1-49D0-B01A-93E212034A52}" dt="2019-10-28T00:51:07.511" v="23" actId="26606"/>
        <pc:sldMkLst>
          <pc:docMk/>
          <pc:sldMk cId="4109126097" sldId="275"/>
        </pc:sldMkLst>
        <pc:spChg chg="mod ord">
          <ac:chgData name="Sarah Gothard" userId="0e53f415fda5f162" providerId="LiveId" clId="{E9E58829-F2F1-49D0-B01A-93E212034A52}" dt="2019-10-28T00:51:07.511" v="23" actId="26606"/>
          <ac:spMkLst>
            <pc:docMk/>
            <pc:sldMk cId="4109126097" sldId="275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1:07.511" v="23" actId="26606"/>
          <ac:spMkLst>
            <pc:docMk/>
            <pc:sldMk cId="4109126097" sldId="275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1:07.511" v="23" actId="26606"/>
          <ac:spMkLst>
            <pc:docMk/>
            <pc:sldMk cId="4109126097" sldId="275"/>
            <ac:spMk id="11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51:07.511" v="23" actId="26606"/>
          <ac:picMkLst>
            <pc:docMk/>
            <pc:sldMk cId="4109126097" sldId="275"/>
            <ac:picMk id="2" creationId="{3A625F51-1A73-465E-93B6-7A32FA64805A}"/>
          </ac:picMkLst>
        </pc:picChg>
      </pc:sldChg>
      <pc:sldChg chg="addSp delSp modSp mod setBg">
        <pc:chgData name="Sarah Gothard" userId="0e53f415fda5f162" providerId="LiveId" clId="{E9E58829-F2F1-49D0-B01A-93E212034A52}" dt="2019-10-28T00:51:22.411" v="28" actId="26606"/>
        <pc:sldMkLst>
          <pc:docMk/>
          <pc:sldMk cId="1814103102" sldId="276"/>
        </pc:sldMkLst>
        <pc:spChg chg="mod ord">
          <ac:chgData name="Sarah Gothard" userId="0e53f415fda5f162" providerId="LiveId" clId="{E9E58829-F2F1-49D0-B01A-93E212034A52}" dt="2019-10-28T00:51:22.411" v="28" actId="26606"/>
          <ac:spMkLst>
            <pc:docMk/>
            <pc:sldMk cId="1814103102" sldId="276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1:22.411" v="28" actId="26606"/>
          <ac:spMkLst>
            <pc:docMk/>
            <pc:sldMk cId="1814103102" sldId="276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1:22.411" v="28" actId="26606"/>
          <ac:spMkLst>
            <pc:docMk/>
            <pc:sldMk cId="1814103102" sldId="276"/>
            <ac:spMk id="11" creationId="{CB44330D-EA18-4254-AA95-EB49948539B8}"/>
          </ac:spMkLst>
        </pc:spChg>
        <pc:picChg chg="del">
          <ac:chgData name="Sarah Gothard" userId="0e53f415fda5f162" providerId="LiveId" clId="{E9E58829-F2F1-49D0-B01A-93E212034A52}" dt="2019-10-28T00:51:20.651" v="26" actId="478"/>
          <ac:picMkLst>
            <pc:docMk/>
            <pc:sldMk cId="1814103102" sldId="276"/>
            <ac:picMk id="2" creationId="{E1E202BF-706D-4362-8D3B-9A0A078A66CC}"/>
          </ac:picMkLst>
        </pc:picChg>
        <pc:picChg chg="add mod">
          <ac:chgData name="Sarah Gothard" userId="0e53f415fda5f162" providerId="LiveId" clId="{E9E58829-F2F1-49D0-B01A-93E212034A52}" dt="2019-10-28T00:51:22.411" v="28" actId="26606"/>
          <ac:picMkLst>
            <pc:docMk/>
            <pc:sldMk cId="1814103102" sldId="276"/>
            <ac:picMk id="3" creationId="{930828AE-277F-4BDC-8838-6A000E764D15}"/>
          </ac:picMkLst>
        </pc:picChg>
      </pc:sldChg>
      <pc:sldChg chg="addSp modSp mod setBg">
        <pc:chgData name="Sarah Gothard" userId="0e53f415fda5f162" providerId="LiveId" clId="{E9E58829-F2F1-49D0-B01A-93E212034A52}" dt="2019-10-28T00:51:30.334" v="29" actId="26606"/>
        <pc:sldMkLst>
          <pc:docMk/>
          <pc:sldMk cId="2074599254" sldId="277"/>
        </pc:sldMkLst>
        <pc:spChg chg="mod ord">
          <ac:chgData name="Sarah Gothard" userId="0e53f415fda5f162" providerId="LiveId" clId="{E9E58829-F2F1-49D0-B01A-93E212034A52}" dt="2019-10-28T00:51:30.334" v="29" actId="26606"/>
          <ac:spMkLst>
            <pc:docMk/>
            <pc:sldMk cId="2074599254" sldId="277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1:30.334" v="29" actId="26606"/>
          <ac:spMkLst>
            <pc:docMk/>
            <pc:sldMk cId="2074599254" sldId="277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1:30.334" v="29" actId="26606"/>
          <ac:spMkLst>
            <pc:docMk/>
            <pc:sldMk cId="2074599254" sldId="277"/>
            <ac:spMk id="11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51:30.334" v="29" actId="26606"/>
          <ac:picMkLst>
            <pc:docMk/>
            <pc:sldMk cId="2074599254" sldId="277"/>
            <ac:picMk id="3" creationId="{2EE47692-B8AC-47B6-B39A-AB5EAB3936FA}"/>
          </ac:picMkLst>
        </pc:picChg>
      </pc:sldChg>
      <pc:sldChg chg="addSp modSp mod setBg">
        <pc:chgData name="Sarah Gothard" userId="0e53f415fda5f162" providerId="LiveId" clId="{E9E58829-F2F1-49D0-B01A-93E212034A52}" dt="2019-10-28T00:51:33.312" v="30" actId="26606"/>
        <pc:sldMkLst>
          <pc:docMk/>
          <pc:sldMk cId="1077140897" sldId="278"/>
        </pc:sldMkLst>
        <pc:spChg chg="mod ord">
          <ac:chgData name="Sarah Gothard" userId="0e53f415fda5f162" providerId="LiveId" clId="{E9E58829-F2F1-49D0-B01A-93E212034A52}" dt="2019-10-28T00:51:33.312" v="30" actId="26606"/>
          <ac:spMkLst>
            <pc:docMk/>
            <pc:sldMk cId="1077140897" sldId="278"/>
            <ac:spMk id="4" creationId="{8AB13FB5-5B2A-450D-B663-A034D09E149D}"/>
          </ac:spMkLst>
        </pc:spChg>
        <pc:spChg chg="add">
          <ac:chgData name="Sarah Gothard" userId="0e53f415fda5f162" providerId="LiveId" clId="{E9E58829-F2F1-49D0-B01A-93E212034A52}" dt="2019-10-28T00:51:33.312" v="30" actId="26606"/>
          <ac:spMkLst>
            <pc:docMk/>
            <pc:sldMk cId="1077140897" sldId="278"/>
            <ac:spMk id="9" creationId="{32BC26D8-82FB-445E-AA49-62A77D7C1EE0}"/>
          </ac:spMkLst>
        </pc:spChg>
        <pc:spChg chg="add">
          <ac:chgData name="Sarah Gothard" userId="0e53f415fda5f162" providerId="LiveId" clId="{E9E58829-F2F1-49D0-B01A-93E212034A52}" dt="2019-10-28T00:51:33.312" v="30" actId="26606"/>
          <ac:spMkLst>
            <pc:docMk/>
            <pc:sldMk cId="1077140897" sldId="278"/>
            <ac:spMk id="11" creationId="{CB44330D-EA18-4254-AA95-EB49948539B8}"/>
          </ac:spMkLst>
        </pc:spChg>
        <pc:picChg chg="mod">
          <ac:chgData name="Sarah Gothard" userId="0e53f415fda5f162" providerId="LiveId" clId="{E9E58829-F2F1-49D0-B01A-93E212034A52}" dt="2019-10-28T00:51:33.312" v="30" actId="26606"/>
          <ac:picMkLst>
            <pc:docMk/>
            <pc:sldMk cId="1077140897" sldId="278"/>
            <ac:picMk id="2" creationId="{3A625F51-1A73-465E-93B6-7A32FA64805A}"/>
          </ac:picMkLst>
        </pc:picChg>
      </pc:sldChg>
    </pc:docChg>
  </pc:docChgLst>
  <pc:docChgLst>
    <pc:chgData name="Sarah Gothard" userId="0e53f415fda5f162" providerId="LiveId" clId="{7186B85B-D0CE-48C5-924B-61AB44D1073A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D91178-905E-4181-A080-73FBE2A7F10F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C0C31-3BFD-43A2-B8EE-356E8F332F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6552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649B93-516E-447E-9C4C-C287614C6398}" type="datetimeFigureOut">
              <a:rPr lang="en-US" smtClean="0"/>
              <a:t>10/27/2019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908AF-65BE-457F-9D87-289A548E61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3204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You are welcome to use or modify these PowerPoints as needed. Feel free to change the design or layout to suit your ministry, school, home, or company. </a:t>
            </a:r>
            <a:r>
              <a:rPr lang="en-US"/>
              <a:t>More PowerPoint slides can be found at mobilehymns.org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87908AF-65BE-457F-9D87-289A548E61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618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4A5E8-EBEC-488E-AE66-5DA21A38EE26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5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2FCC0-5F4E-427F-9127-B94CD82A0C38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1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3A5CF-AFEC-4509-B771-31481ADC1172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52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ED43AE-BA47-4254-AC12-551DD83CE10D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3CAEB-D68E-468F-8E56-B4B66E1C0A61}" type="datetime1">
              <a:rPr lang="en-US" smtClean="0"/>
              <a:t>10/27/2019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66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7C4FE-EB64-46BB-9205-B1EE9EE8BFC9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576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74EE6-CF30-4CA8-B154-B496D8D79A09}" type="datetime1">
              <a:rPr lang="en-US" smtClean="0"/>
              <a:t>10/27/2019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6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C175-E6CD-4916-8689-413DF59FA2B7}" type="datetime1">
              <a:rPr lang="en-US" smtClean="0"/>
              <a:t>10/27/2019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215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2422B-9403-45EA-B93B-F8104079F340}" type="datetime1">
              <a:rPr lang="en-US" smtClean="0"/>
              <a:t>10/27/2019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163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27844-C336-4BB0-BDE0-54C7634A075B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456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49165-212D-48C1-9776-729E0A8C0D58}" type="datetime1">
              <a:rPr lang="en-US" smtClean="0"/>
              <a:t>10/27/2019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068D91-5085-43EA-8734-9AB23AC09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435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1B597-F26C-4EAF-A163-38755C5479C0}" type="datetime1">
              <a:rPr lang="en-US" smtClean="0"/>
              <a:t>10/27/2019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61012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Public Domain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068D91-5085-43EA-8734-9AB23AC095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37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9850AAF-5507-4753-B12C-7FEE070A25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467" y="2556595"/>
            <a:ext cx="10905066" cy="174481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5277B3-F2AB-47E8-A410-E4DFF7CB2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1116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47692-B8AC-47B6-B39A-AB5EAB393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84791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625F51-1A73-465E-93B6-7A32FA648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07126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A5E325-EA6A-45A7-A4A5-1DC8E9469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815" y="643467"/>
            <a:ext cx="1087037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6475935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D9ACBB1-A056-4CBB-A2CA-2BF34053FC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277" y="643467"/>
            <a:ext cx="1051144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5162584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824BF8-CF0F-4581-BEDE-892A82AC5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8660"/>
            <a:ext cx="10905066" cy="30806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7390982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47692-B8AC-47B6-B39A-AB5EAB393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982040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625F51-1A73-465E-93B6-7A32FA648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109126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0D537B-738C-4F9C-9B7D-4E2B5DFBE2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0865745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33A33A-1609-4E6E-A83C-CB1CADE1E5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951" y="643467"/>
            <a:ext cx="10462097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3706767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0828AE-277F-4BDC-8838-6A000E764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8660"/>
            <a:ext cx="10905066" cy="30806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1410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8C6187D-98C5-49F1-9997-19BE6CB360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327" y="643467"/>
            <a:ext cx="107653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867906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47692-B8AC-47B6-B39A-AB5EAB393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745992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625F51-1A73-465E-93B6-7A32FA648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077140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2A6BC4-4F5D-47CE-BB46-9BDAC188E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70" y="643467"/>
            <a:ext cx="10561260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8913321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75CE7C-4889-43A9-85D2-045C55E3F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75028"/>
            <a:ext cx="10905066" cy="3107944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62544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EE47692-B8AC-47B6-B39A-AB5EAB393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32979462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A625F51-1A73-465E-93B6-7A32FA648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527" y="643467"/>
            <a:ext cx="9992946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42945922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B5259-74B1-4D1B-8B24-51F8563982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198" y="643467"/>
            <a:ext cx="10817603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268901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C36EBE-7990-46C1-96B8-8B83FF75A4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22" y="643467"/>
            <a:ext cx="10611555" cy="5571066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19182867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9580AD-88F2-4207-BB65-E5DC99E38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67" y="1888660"/>
            <a:ext cx="10905066" cy="308068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B13FB5-5B2A-450D-B663-A034D09E1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</a:pPr>
            <a:r>
              <a:rPr lang="en-US" sz="1200" kern="1200">
                <a:solidFill>
                  <a:srgbClr val="FFFFFF"/>
                </a:solidFill>
                <a:latin typeface="+mn-lt"/>
                <a:ea typeface="+mn-ea"/>
                <a:cs typeface="+mn-cs"/>
              </a:rPr>
              <a:t>Public Domain</a:t>
            </a:r>
          </a:p>
        </p:txBody>
      </p:sp>
    </p:spTree>
    <p:extLst>
      <p:ext uri="{BB962C8B-B14F-4D97-AF65-F5344CB8AC3E}">
        <p14:creationId xmlns:p14="http://schemas.microsoft.com/office/powerpoint/2010/main" val="2028043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Arial">
      <a:maj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Widescreen</PresentationFormat>
  <Paragraphs>23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Gothard</dc:creator>
  <cp:lastModifiedBy>Sarah Gothard</cp:lastModifiedBy>
  <cp:revision>1</cp:revision>
  <dcterms:created xsi:type="dcterms:W3CDTF">2019-10-28T00:51:33Z</dcterms:created>
  <dcterms:modified xsi:type="dcterms:W3CDTF">2019-10-28T00:51:36Z</dcterms:modified>
</cp:coreProperties>
</file>