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2B3B5-9084-4841-8825-F65ECC1445DD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9CA1C-391C-4727-8710-A225F0B28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8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A6E9-4964-2D61-9700-BB91AF91C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178DD0-CB88-14FD-3930-9C715C8C6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6DF7B-5B91-3A56-705E-29DE01FE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FF461-423C-BF69-F58D-5412C1A7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2819B-4D3D-4C4A-E24A-13D9198A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8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605C8-3B80-970C-499B-ABA32B5C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EEE91-2848-3463-95CB-4698ADBE1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424E0-D2C6-AF7E-F19A-C3DE2F235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1D2D0-BFD4-3EAA-2BBF-3C9CB6CE4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51DC3-71C4-CB95-EF48-E45BDD00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1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CA041D-1A4D-4FB0-39D8-C8B2926A1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5C0268-F090-2826-CB3D-07E6FF009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A810F-E49F-527E-BF4C-CED54A44A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C2B74-5843-5A7E-44BF-E4F5690B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D6FF1-2BF3-5D3D-7222-920444F1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95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9429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32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13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00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52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69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86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2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6FA9-3F50-6590-127D-1EFC5324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47CE3-DCD6-72C5-E0BE-99956666B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E47BC-5AB7-E28F-44F7-593BF2F88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80BD6-468E-FEA3-97AA-7FF414B8C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4D1AF-067F-CC54-3355-7EEF3702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98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32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35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69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8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D376C-5789-A475-E318-A20DD3B7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05D9D-71E9-2276-79C1-FF52AFFF4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F5E05-9B7F-B78C-9504-7B9741813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38C09-7DDC-2E4B-D984-DCEA0776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00B4-E559-8076-4200-DC7AA166F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3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C449-F68D-18D8-E9B6-6D84C458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C13F-F661-C3E8-0961-734735FD8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C20C6-329F-0E06-736C-9FE16E8A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D42A7-4294-D377-3E48-EADF2ADAD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8D5D2-45BE-7E11-CC4B-D62941DB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66E2B-185B-8B29-C53D-6E9ED88F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3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D7ADA-4968-ECE7-F1DC-3388305E8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18D5A-99CF-4E0B-EAA9-2215DC162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F04AA-6D8D-E3A8-0A42-01DE0380A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B4B60A-9054-1C7F-B950-46064E71E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B67064-69E4-87D2-DDB2-8818D8A8A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476E78-2FEA-B206-7114-8101741D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E9AA99-CAC3-C394-94E2-97F22996A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772B0C-923D-4EEB-7EEC-ABDFF602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6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290F-92AC-DAD8-C4DA-6CFFD968A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A816E1-3E29-C396-C337-C68BDC46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644F2-BF03-CFB1-C7B7-CDF0FD0E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47D07-ED4A-BD38-F0C1-8007AA83E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8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8240F2-E5BE-32B9-FCFE-7E57798E1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5DCD7-6703-C5F4-D917-F982A1476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E27E6-0D57-2142-49EA-5566BDBF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52F8-78B0-9385-5795-E320D4638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82D56-B6E3-AB17-6AE0-05371BF47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FD8600-E67D-67C8-97F9-681AE40E0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D6C03-20AC-B397-334A-00317CDD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5ED19-F325-2F29-51A9-096B6929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CDA39-7DFD-5EB2-4C2E-241E344B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5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C4150-F593-6AAA-ABB1-2A97A82E2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95050D-9F75-126C-DCAF-C7A8FEA6C8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BF627-0724-FE1F-1A38-A1E0B5298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059E8-1A06-8B3B-9389-4B1D8CA0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3F1C5-63D7-BEC4-480F-BF39829D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A8BB4-A4FE-F665-305B-872C5E88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AFD9D9-F575-5FE6-1C6E-661D67990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5D151-16E5-D7DD-784C-658EFEF1D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3E9F9-58FB-2F47-3FFA-A6E9311C3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931C83-2483-4643-8D3D-8F52F047A85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90703-144A-3457-CEBD-6ADE14D00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539F5-B30B-39AA-FE8F-8A3C01859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D9C96-73CE-4A07-BA80-3A5D0481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5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1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551B5F-203D-3BDC-FFDA-42F82FCE2E0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26800"/>
            <a:ext cx="10287000" cy="18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7663662-BAA3-1D4A-78B2-7FEC92986B2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731499E-1B22-97B5-54A8-3A2E9E84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920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9CF775B-51EF-96DC-22F8-69CF6CD540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40E795-C63C-3725-CAA7-0E301B52E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6435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C5EA7-D074-B89B-56A9-966E1C964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A60AB3-0994-B874-D06B-8772D89831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83A7BB6-8198-5AAD-F8E5-917608BF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0606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D8AA-76DA-4A69-5C51-17DC6B48C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8D79CD-1206-C256-20BD-16EA4D130A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0162E-5F9E-F80F-9C1C-86AE369B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90943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A6F3F-E24C-9EC2-6076-6B955022C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76877-72B4-B3A8-53AA-2F91EF2ACDD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54E3A-0770-B889-F52C-65E1BBC0D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8328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EF869-BBD3-CA34-135C-EFB4F6319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5CAA00-A2AB-A92A-6B8A-8A8CC02682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F559D-1468-F404-691F-76C2892C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16294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3A524-EE1F-0546-593D-382274E06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066930-0846-B4E8-7BE3-88FA4F11B7A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778CD0-2FCF-4014-C7D5-A3B04C2F5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10577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31DCC-6C52-ADE5-8828-7C907771E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84C131-285B-A0F7-5FF0-A908A976E1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36FED0-399E-4F9E-B17F-0ECC22B8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383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507ACC-0153-1A94-2E2E-F5BF7D7AB23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AE2AB6B-259E-8AAA-2BFC-900A8913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603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E3492E6-D727-F26B-66B1-E57F6903F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03838D-3BEA-F7AD-6C5C-6F2CA44A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769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CCDE3D-F5A0-CD54-7D9F-270668CC7F6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86B5BC-EFE2-87EA-335D-071BB56A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70095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8E130FE-2E3E-94F3-6F39-05A2703C7A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F006812-6E1A-08EA-EDB2-7A5FB2BE0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39078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4F93C90-F7AE-6672-15B7-947AD96C053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33E97E5-A63C-B674-0EB9-6CEC04A7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7235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133EB5-8006-798E-4962-46784CC8996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EAE6C9-8BCB-EE68-1237-8CCC2B1CF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043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A13DA-E8C2-EDF0-5D60-A9EDF7980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A05041-3408-F06F-580A-0B019CA465F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184A31-1575-995E-0C56-34D0BB909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23729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232B5-90E2-8B34-1E5B-F5090F1AA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84E881-12A1-0924-9023-D439B9B1EA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85DAB-4B4F-99F5-1A42-18EC5583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3973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2026-02-28T13:44:47Z</dcterms:created>
  <dcterms:modified xsi:type="dcterms:W3CDTF">2026-02-28T13:50:36Z</dcterms:modified>
</cp:coreProperties>
</file>