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6"/>
  </p:notesMasterIdLst>
  <p:handoutMasterIdLst>
    <p:handoutMasterId r:id="rId17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34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1" d="100"/>
          <a:sy n="61" d="100"/>
        </p:scale>
        <p:origin x="84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3CD93E-6D11-4BE9-032F-BD328D3C9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61176"/>
            <a:ext cx="10905066" cy="19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F0A01-63AF-6EB1-7390-FF38B70A3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65E51-AF2F-3CC7-3EE2-CD20E7C9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A69DDE8-167B-44BE-82F2-C79447150C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599232"/>
            <a:ext cx="12192000" cy="34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8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60F8-E1B6-DB5D-AA8C-AC953DE2D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4EC09-D00D-64D8-EAFE-870204F8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EB7A627-4476-47DF-888F-2B09CB86932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507" y="0"/>
            <a:ext cx="12152986" cy="66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8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8BEB1-DA20-8D39-2DBE-EFD4CA1E4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9845E-C559-E89D-ED05-F8452E35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8104AD-B167-4E15-9AD1-5B6BC2D3A3F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70952"/>
            <a:ext cx="12192000" cy="63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4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88788-65AE-7DF5-3577-22DD0166C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BA6A950-51AE-4D89-A90E-5C14F539FF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872186"/>
            <a:ext cx="12192000" cy="49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9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2C34723-8AAD-DAEC-7D53-C1875435AD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31532" y="-31532"/>
            <a:ext cx="12239298" cy="68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0580-5063-8BEA-17AA-059E7710A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EC103-B4BF-45C1-9D42-4EFF23DA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ADCC439-C3F2-2173-65AC-FB1F28A469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63065" y="-1"/>
            <a:ext cx="12312869" cy="64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F2E0B-5CB8-73F3-D5FC-BDEF81009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301D180-3BE7-4843-987A-FB1B3B14B06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001247"/>
            <a:ext cx="12192000" cy="46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9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F87DB-92DD-999C-7F70-6D7A8F07C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18529-95DC-FE12-5C6A-C47F75EB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618932-44DB-BCC5-2A14-5743056626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15766" y="15766"/>
            <a:ext cx="12239298" cy="68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2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F5C03-9FCE-32B7-CAA6-E4D69F321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1D88F-07A7-774A-CA73-8BC25331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53668B4-9B82-405A-887D-499EB3A190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2513"/>
            <a:ext cx="12192000" cy="64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8FD7B-9F45-B0F5-0130-DCC789E84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B6FF394-61F0-42F1-BEFB-706CEB96CBB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001247"/>
            <a:ext cx="12192000" cy="46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3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3C1EF-EE19-9A00-008B-C544C2862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64792-EC0C-D636-6C2B-69608AF6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2B57FA1-FA1F-4D0C-8721-B9B07CDCFA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507" y="0"/>
            <a:ext cx="12152986" cy="66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5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1D948-A555-27F6-3195-CC5629E8B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22319-11F5-0A65-ECB9-47F9F5E9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3809497-15DB-43E0-9C04-64822D314CE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45140"/>
            <a:ext cx="12192000" cy="63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4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63</Words>
  <Application>Microsoft Office PowerPoint</Application>
  <PresentationFormat>Widescreen</PresentationFormat>
  <Paragraphs>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23</cp:revision>
  <dcterms:created xsi:type="dcterms:W3CDTF">2019-10-21T12:59:19Z</dcterms:created>
  <dcterms:modified xsi:type="dcterms:W3CDTF">2025-09-28T20:41:09Z</dcterms:modified>
</cp:coreProperties>
</file>