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 varScale="1">
        <p:scale>
          <a:sx n="66" d="100"/>
          <a:sy n="66" d="100"/>
        </p:scale>
        <p:origin x="192" y="6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76" d="100"/>
          <a:sy n="76" d="100"/>
        </p:scale>
        <p:origin x="1710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arah Gothard" userId="0e53f415fda5f162" providerId="LiveId" clId="{201129BC-4154-4FA9-BB58-9426514F0A4B}"/>
    <pc:docChg chg="undo custSel mod modSld">
      <pc:chgData name="Sarah Gothard" userId="0e53f415fda5f162" providerId="LiveId" clId="{201129BC-4154-4FA9-BB58-9426514F0A4B}" dt="2019-09-28T19:45:34.564" v="14" actId="26606"/>
      <pc:docMkLst>
        <pc:docMk/>
      </pc:docMkLst>
      <pc:sldChg chg="addSp modSp mod setBg">
        <pc:chgData name="Sarah Gothard" userId="0e53f415fda5f162" providerId="LiveId" clId="{201129BC-4154-4FA9-BB58-9426514F0A4B}" dt="2019-09-28T19:44:50.928" v="0" actId="26606"/>
        <pc:sldMkLst>
          <pc:docMk/>
          <pc:sldMk cId="4031247258" sldId="256"/>
        </pc:sldMkLst>
        <pc:spChg chg="mod ord">
          <ac:chgData name="Sarah Gothard" userId="0e53f415fda5f162" providerId="LiveId" clId="{201129BC-4154-4FA9-BB58-9426514F0A4B}" dt="2019-09-28T19:44:50.928" v="0" actId="26606"/>
          <ac:spMkLst>
            <pc:docMk/>
            <pc:sldMk cId="4031247258" sldId="256"/>
            <ac:spMk id="4" creationId="{79DF6E13-A4DC-42B3-90CA-40C7E6F7F897}"/>
          </ac:spMkLst>
        </pc:spChg>
        <pc:spChg chg="add">
          <ac:chgData name="Sarah Gothard" userId="0e53f415fda5f162" providerId="LiveId" clId="{201129BC-4154-4FA9-BB58-9426514F0A4B}" dt="2019-09-28T19:44:50.928" v="0" actId="26606"/>
          <ac:spMkLst>
            <pc:docMk/>
            <pc:sldMk cId="4031247258" sldId="256"/>
            <ac:spMk id="10" creationId="{32BC26D8-82FB-445E-AA49-62A77D7C1EE0}"/>
          </ac:spMkLst>
        </pc:spChg>
        <pc:spChg chg="add">
          <ac:chgData name="Sarah Gothard" userId="0e53f415fda5f162" providerId="LiveId" clId="{201129BC-4154-4FA9-BB58-9426514F0A4B}" dt="2019-09-28T19:44:50.928" v="0" actId="26606"/>
          <ac:spMkLst>
            <pc:docMk/>
            <pc:sldMk cId="4031247258" sldId="256"/>
            <ac:spMk id="12" creationId="{CB44330D-EA18-4254-AA95-EB49948539B8}"/>
          </ac:spMkLst>
        </pc:spChg>
        <pc:picChg chg="mod">
          <ac:chgData name="Sarah Gothard" userId="0e53f415fda5f162" providerId="LiveId" clId="{201129BC-4154-4FA9-BB58-9426514F0A4B}" dt="2019-09-28T19:44:50.928" v="0" actId="26606"/>
          <ac:picMkLst>
            <pc:docMk/>
            <pc:sldMk cId="4031247258" sldId="256"/>
            <ac:picMk id="5" creationId="{72377B8B-3D40-4B72-8E98-B499F7BDD8E4}"/>
          </ac:picMkLst>
        </pc:picChg>
      </pc:sldChg>
      <pc:sldChg chg="addSp modSp mod setBg">
        <pc:chgData name="Sarah Gothard" userId="0e53f415fda5f162" providerId="LiveId" clId="{201129BC-4154-4FA9-BB58-9426514F0A4B}" dt="2019-09-28T19:44:53.663" v="1" actId="26606"/>
        <pc:sldMkLst>
          <pc:docMk/>
          <pc:sldMk cId="1765422502" sldId="257"/>
        </pc:sldMkLst>
        <pc:spChg chg="mod ord">
          <ac:chgData name="Sarah Gothard" userId="0e53f415fda5f162" providerId="LiveId" clId="{201129BC-4154-4FA9-BB58-9426514F0A4B}" dt="2019-09-28T19:44:53.663" v="1" actId="26606"/>
          <ac:spMkLst>
            <pc:docMk/>
            <pc:sldMk cId="1765422502" sldId="257"/>
            <ac:spMk id="4" creationId="{3CD6DD09-E011-43E7-8519-BC1DBE3E0751}"/>
          </ac:spMkLst>
        </pc:spChg>
        <pc:spChg chg="add">
          <ac:chgData name="Sarah Gothard" userId="0e53f415fda5f162" providerId="LiveId" clId="{201129BC-4154-4FA9-BB58-9426514F0A4B}" dt="2019-09-28T19:44:53.663" v="1" actId="26606"/>
          <ac:spMkLst>
            <pc:docMk/>
            <pc:sldMk cId="1765422502" sldId="257"/>
            <ac:spMk id="9" creationId="{32BC26D8-82FB-445E-AA49-62A77D7C1EE0}"/>
          </ac:spMkLst>
        </pc:spChg>
        <pc:spChg chg="add">
          <ac:chgData name="Sarah Gothard" userId="0e53f415fda5f162" providerId="LiveId" clId="{201129BC-4154-4FA9-BB58-9426514F0A4B}" dt="2019-09-28T19:44:53.663" v="1" actId="26606"/>
          <ac:spMkLst>
            <pc:docMk/>
            <pc:sldMk cId="1765422502" sldId="257"/>
            <ac:spMk id="11" creationId="{CB44330D-EA18-4254-AA95-EB49948539B8}"/>
          </ac:spMkLst>
        </pc:spChg>
        <pc:picChg chg="mod">
          <ac:chgData name="Sarah Gothard" userId="0e53f415fda5f162" providerId="LiveId" clId="{201129BC-4154-4FA9-BB58-9426514F0A4B}" dt="2019-09-28T19:44:53.663" v="1" actId="26606"/>
          <ac:picMkLst>
            <pc:docMk/>
            <pc:sldMk cId="1765422502" sldId="257"/>
            <ac:picMk id="2" creationId="{476A866D-E06B-4C2D-8A76-A2217C8B902D}"/>
          </ac:picMkLst>
        </pc:picChg>
      </pc:sldChg>
      <pc:sldChg chg="addSp modSp mod setBg">
        <pc:chgData name="Sarah Gothard" userId="0e53f415fda5f162" providerId="LiveId" clId="{201129BC-4154-4FA9-BB58-9426514F0A4B}" dt="2019-09-28T19:44:55.827" v="2" actId="26606"/>
        <pc:sldMkLst>
          <pc:docMk/>
          <pc:sldMk cId="2142479162" sldId="258"/>
        </pc:sldMkLst>
        <pc:spChg chg="mod ord">
          <ac:chgData name="Sarah Gothard" userId="0e53f415fda5f162" providerId="LiveId" clId="{201129BC-4154-4FA9-BB58-9426514F0A4B}" dt="2019-09-28T19:44:55.827" v="2" actId="26606"/>
          <ac:spMkLst>
            <pc:docMk/>
            <pc:sldMk cId="2142479162" sldId="258"/>
            <ac:spMk id="4" creationId="{3CD6DD09-E011-43E7-8519-BC1DBE3E0751}"/>
          </ac:spMkLst>
        </pc:spChg>
        <pc:spChg chg="add">
          <ac:chgData name="Sarah Gothard" userId="0e53f415fda5f162" providerId="LiveId" clId="{201129BC-4154-4FA9-BB58-9426514F0A4B}" dt="2019-09-28T19:44:55.827" v="2" actId="26606"/>
          <ac:spMkLst>
            <pc:docMk/>
            <pc:sldMk cId="2142479162" sldId="258"/>
            <ac:spMk id="9" creationId="{32BC26D8-82FB-445E-AA49-62A77D7C1EE0}"/>
          </ac:spMkLst>
        </pc:spChg>
        <pc:spChg chg="add">
          <ac:chgData name="Sarah Gothard" userId="0e53f415fda5f162" providerId="LiveId" clId="{201129BC-4154-4FA9-BB58-9426514F0A4B}" dt="2019-09-28T19:44:55.827" v="2" actId="26606"/>
          <ac:spMkLst>
            <pc:docMk/>
            <pc:sldMk cId="2142479162" sldId="258"/>
            <ac:spMk id="11" creationId="{CB44330D-EA18-4254-AA95-EB49948539B8}"/>
          </ac:spMkLst>
        </pc:spChg>
        <pc:picChg chg="mod">
          <ac:chgData name="Sarah Gothard" userId="0e53f415fda5f162" providerId="LiveId" clId="{201129BC-4154-4FA9-BB58-9426514F0A4B}" dt="2019-09-28T19:44:55.827" v="2" actId="26606"/>
          <ac:picMkLst>
            <pc:docMk/>
            <pc:sldMk cId="2142479162" sldId="258"/>
            <ac:picMk id="2" creationId="{7FC8FC6E-655B-4B4A-B182-35FF12371483}"/>
          </ac:picMkLst>
        </pc:picChg>
      </pc:sldChg>
      <pc:sldChg chg="addSp delSp modSp mod setBg">
        <pc:chgData name="Sarah Gothard" userId="0e53f415fda5f162" providerId="LiveId" clId="{201129BC-4154-4FA9-BB58-9426514F0A4B}" dt="2019-09-28T19:45:02.673" v="7" actId="26606"/>
        <pc:sldMkLst>
          <pc:docMk/>
          <pc:sldMk cId="4113317980" sldId="259"/>
        </pc:sldMkLst>
        <pc:spChg chg="mod ord">
          <ac:chgData name="Sarah Gothard" userId="0e53f415fda5f162" providerId="LiveId" clId="{201129BC-4154-4FA9-BB58-9426514F0A4B}" dt="2019-09-28T19:45:02.673" v="7" actId="26606"/>
          <ac:spMkLst>
            <pc:docMk/>
            <pc:sldMk cId="4113317980" sldId="259"/>
            <ac:spMk id="4" creationId="{3CD6DD09-E011-43E7-8519-BC1DBE3E0751}"/>
          </ac:spMkLst>
        </pc:spChg>
        <pc:spChg chg="add del">
          <ac:chgData name="Sarah Gothard" userId="0e53f415fda5f162" providerId="LiveId" clId="{201129BC-4154-4FA9-BB58-9426514F0A4B}" dt="2019-09-28T19:44:58.662" v="4" actId="26606"/>
          <ac:spMkLst>
            <pc:docMk/>
            <pc:sldMk cId="4113317980" sldId="259"/>
            <ac:spMk id="9" creationId="{01D0AF59-99C3-4251-AB9A-C966C6AD4400}"/>
          </ac:spMkLst>
        </pc:spChg>
        <pc:spChg chg="add del">
          <ac:chgData name="Sarah Gothard" userId="0e53f415fda5f162" providerId="LiveId" clId="{201129BC-4154-4FA9-BB58-9426514F0A4B}" dt="2019-09-28T19:44:58.662" v="4" actId="26606"/>
          <ac:spMkLst>
            <pc:docMk/>
            <pc:sldMk cId="4113317980" sldId="259"/>
            <ac:spMk id="11" creationId="{1855405F-37A2-4869-9154-F8BE3BECE6C3}"/>
          </ac:spMkLst>
        </pc:spChg>
        <pc:spChg chg="add del">
          <ac:chgData name="Sarah Gothard" userId="0e53f415fda5f162" providerId="LiveId" clId="{201129BC-4154-4FA9-BB58-9426514F0A4B}" dt="2019-09-28T19:45:02.657" v="6" actId="26606"/>
          <ac:spMkLst>
            <pc:docMk/>
            <pc:sldMk cId="4113317980" sldId="259"/>
            <ac:spMk id="13" creationId="{6FA8F714-B9D8-488A-8CCA-E9948FF913A9}"/>
          </ac:spMkLst>
        </pc:spChg>
        <pc:spChg chg="add del">
          <ac:chgData name="Sarah Gothard" userId="0e53f415fda5f162" providerId="LiveId" clId="{201129BC-4154-4FA9-BB58-9426514F0A4B}" dt="2019-09-28T19:45:02.657" v="6" actId="26606"/>
          <ac:spMkLst>
            <pc:docMk/>
            <pc:sldMk cId="4113317980" sldId="259"/>
            <ac:spMk id="14" creationId="{B9FF99BD-075F-4761-A995-6FC574BD25EA}"/>
          </ac:spMkLst>
        </pc:spChg>
        <pc:spChg chg="add del">
          <ac:chgData name="Sarah Gothard" userId="0e53f415fda5f162" providerId="LiveId" clId="{201129BC-4154-4FA9-BB58-9426514F0A4B}" dt="2019-09-28T19:45:02.657" v="6" actId="26606"/>
          <ac:spMkLst>
            <pc:docMk/>
            <pc:sldMk cId="4113317980" sldId="259"/>
            <ac:spMk id="15" creationId="{A7B21A54-9BA3-4EA9-B460-5A829ADD9051}"/>
          </ac:spMkLst>
        </pc:spChg>
        <pc:spChg chg="add">
          <ac:chgData name="Sarah Gothard" userId="0e53f415fda5f162" providerId="LiveId" clId="{201129BC-4154-4FA9-BB58-9426514F0A4B}" dt="2019-09-28T19:45:02.673" v="7" actId="26606"/>
          <ac:spMkLst>
            <pc:docMk/>
            <pc:sldMk cId="4113317980" sldId="259"/>
            <ac:spMk id="17" creationId="{32BC26D8-82FB-445E-AA49-62A77D7C1EE0}"/>
          </ac:spMkLst>
        </pc:spChg>
        <pc:spChg chg="add">
          <ac:chgData name="Sarah Gothard" userId="0e53f415fda5f162" providerId="LiveId" clId="{201129BC-4154-4FA9-BB58-9426514F0A4B}" dt="2019-09-28T19:45:02.673" v="7" actId="26606"/>
          <ac:spMkLst>
            <pc:docMk/>
            <pc:sldMk cId="4113317980" sldId="259"/>
            <ac:spMk id="18" creationId="{CB44330D-EA18-4254-AA95-EB49948539B8}"/>
          </ac:spMkLst>
        </pc:spChg>
        <pc:picChg chg="mod">
          <ac:chgData name="Sarah Gothard" userId="0e53f415fda5f162" providerId="LiveId" clId="{201129BC-4154-4FA9-BB58-9426514F0A4B}" dt="2019-09-28T19:45:02.673" v="7" actId="26606"/>
          <ac:picMkLst>
            <pc:docMk/>
            <pc:sldMk cId="4113317980" sldId="259"/>
            <ac:picMk id="2" creationId="{EB5D658F-C24A-4D91-8A5F-3F6C7E1A39B5}"/>
          </ac:picMkLst>
        </pc:picChg>
      </pc:sldChg>
      <pc:sldChg chg="addSp modSp mod setBg">
        <pc:chgData name="Sarah Gothard" userId="0e53f415fda5f162" providerId="LiveId" clId="{201129BC-4154-4FA9-BB58-9426514F0A4B}" dt="2019-09-28T19:45:07.311" v="8" actId="26606"/>
        <pc:sldMkLst>
          <pc:docMk/>
          <pc:sldMk cId="201575784" sldId="260"/>
        </pc:sldMkLst>
        <pc:spChg chg="mod ord">
          <ac:chgData name="Sarah Gothard" userId="0e53f415fda5f162" providerId="LiveId" clId="{201129BC-4154-4FA9-BB58-9426514F0A4B}" dt="2019-09-28T19:45:07.311" v="8" actId="26606"/>
          <ac:spMkLst>
            <pc:docMk/>
            <pc:sldMk cId="201575784" sldId="260"/>
            <ac:spMk id="4" creationId="{3CD6DD09-E011-43E7-8519-BC1DBE3E0751}"/>
          </ac:spMkLst>
        </pc:spChg>
        <pc:spChg chg="add">
          <ac:chgData name="Sarah Gothard" userId="0e53f415fda5f162" providerId="LiveId" clId="{201129BC-4154-4FA9-BB58-9426514F0A4B}" dt="2019-09-28T19:45:07.311" v="8" actId="26606"/>
          <ac:spMkLst>
            <pc:docMk/>
            <pc:sldMk cId="201575784" sldId="260"/>
            <ac:spMk id="9" creationId="{32BC26D8-82FB-445E-AA49-62A77D7C1EE0}"/>
          </ac:spMkLst>
        </pc:spChg>
        <pc:spChg chg="add">
          <ac:chgData name="Sarah Gothard" userId="0e53f415fda5f162" providerId="LiveId" clId="{201129BC-4154-4FA9-BB58-9426514F0A4B}" dt="2019-09-28T19:45:07.311" v="8" actId="26606"/>
          <ac:spMkLst>
            <pc:docMk/>
            <pc:sldMk cId="201575784" sldId="260"/>
            <ac:spMk id="11" creationId="{CB44330D-EA18-4254-AA95-EB49948539B8}"/>
          </ac:spMkLst>
        </pc:spChg>
        <pc:picChg chg="mod">
          <ac:chgData name="Sarah Gothard" userId="0e53f415fda5f162" providerId="LiveId" clId="{201129BC-4154-4FA9-BB58-9426514F0A4B}" dt="2019-09-28T19:45:07.311" v="8" actId="26606"/>
          <ac:picMkLst>
            <pc:docMk/>
            <pc:sldMk cId="201575784" sldId="260"/>
            <ac:picMk id="2" creationId="{5FF53370-7C4A-4AD6-9BB1-776C602A0E44}"/>
          </ac:picMkLst>
        </pc:picChg>
      </pc:sldChg>
      <pc:sldChg chg="addSp modSp mod setBg">
        <pc:chgData name="Sarah Gothard" userId="0e53f415fda5f162" providerId="LiveId" clId="{201129BC-4154-4FA9-BB58-9426514F0A4B}" dt="2019-09-28T19:45:15.968" v="9" actId="26606"/>
        <pc:sldMkLst>
          <pc:docMk/>
          <pc:sldMk cId="2948974165" sldId="261"/>
        </pc:sldMkLst>
        <pc:spChg chg="mod ord">
          <ac:chgData name="Sarah Gothard" userId="0e53f415fda5f162" providerId="LiveId" clId="{201129BC-4154-4FA9-BB58-9426514F0A4B}" dt="2019-09-28T19:45:15.968" v="9" actId="26606"/>
          <ac:spMkLst>
            <pc:docMk/>
            <pc:sldMk cId="2948974165" sldId="261"/>
            <ac:spMk id="4" creationId="{3CD6DD09-E011-43E7-8519-BC1DBE3E0751}"/>
          </ac:spMkLst>
        </pc:spChg>
        <pc:spChg chg="add">
          <ac:chgData name="Sarah Gothard" userId="0e53f415fda5f162" providerId="LiveId" clId="{201129BC-4154-4FA9-BB58-9426514F0A4B}" dt="2019-09-28T19:45:15.968" v="9" actId="26606"/>
          <ac:spMkLst>
            <pc:docMk/>
            <pc:sldMk cId="2948974165" sldId="261"/>
            <ac:spMk id="9" creationId="{32BC26D8-82FB-445E-AA49-62A77D7C1EE0}"/>
          </ac:spMkLst>
        </pc:spChg>
        <pc:spChg chg="add">
          <ac:chgData name="Sarah Gothard" userId="0e53f415fda5f162" providerId="LiveId" clId="{201129BC-4154-4FA9-BB58-9426514F0A4B}" dt="2019-09-28T19:45:15.968" v="9" actId="26606"/>
          <ac:spMkLst>
            <pc:docMk/>
            <pc:sldMk cId="2948974165" sldId="261"/>
            <ac:spMk id="11" creationId="{CB44330D-EA18-4254-AA95-EB49948539B8}"/>
          </ac:spMkLst>
        </pc:spChg>
        <pc:picChg chg="mod">
          <ac:chgData name="Sarah Gothard" userId="0e53f415fda5f162" providerId="LiveId" clId="{201129BC-4154-4FA9-BB58-9426514F0A4B}" dt="2019-09-28T19:45:15.968" v="9" actId="26606"/>
          <ac:picMkLst>
            <pc:docMk/>
            <pc:sldMk cId="2948974165" sldId="261"/>
            <ac:picMk id="2" creationId="{5C0C58DF-DC34-4550-A9E5-D6FAF9F4EEB9}"/>
          </ac:picMkLst>
        </pc:picChg>
      </pc:sldChg>
      <pc:sldChg chg="addSp modSp mod setBg">
        <pc:chgData name="Sarah Gothard" userId="0e53f415fda5f162" providerId="LiveId" clId="{201129BC-4154-4FA9-BB58-9426514F0A4B}" dt="2019-09-28T19:45:19.499" v="10" actId="26606"/>
        <pc:sldMkLst>
          <pc:docMk/>
          <pc:sldMk cId="3014406243" sldId="262"/>
        </pc:sldMkLst>
        <pc:spChg chg="mod ord">
          <ac:chgData name="Sarah Gothard" userId="0e53f415fda5f162" providerId="LiveId" clId="{201129BC-4154-4FA9-BB58-9426514F0A4B}" dt="2019-09-28T19:45:19.499" v="10" actId="26606"/>
          <ac:spMkLst>
            <pc:docMk/>
            <pc:sldMk cId="3014406243" sldId="262"/>
            <ac:spMk id="4" creationId="{3CD6DD09-E011-43E7-8519-BC1DBE3E0751}"/>
          </ac:spMkLst>
        </pc:spChg>
        <pc:spChg chg="add">
          <ac:chgData name="Sarah Gothard" userId="0e53f415fda5f162" providerId="LiveId" clId="{201129BC-4154-4FA9-BB58-9426514F0A4B}" dt="2019-09-28T19:45:19.499" v="10" actId="26606"/>
          <ac:spMkLst>
            <pc:docMk/>
            <pc:sldMk cId="3014406243" sldId="262"/>
            <ac:spMk id="9" creationId="{32BC26D8-82FB-445E-AA49-62A77D7C1EE0}"/>
          </ac:spMkLst>
        </pc:spChg>
        <pc:spChg chg="add">
          <ac:chgData name="Sarah Gothard" userId="0e53f415fda5f162" providerId="LiveId" clId="{201129BC-4154-4FA9-BB58-9426514F0A4B}" dt="2019-09-28T19:45:19.499" v="10" actId="26606"/>
          <ac:spMkLst>
            <pc:docMk/>
            <pc:sldMk cId="3014406243" sldId="262"/>
            <ac:spMk id="11" creationId="{CB44330D-EA18-4254-AA95-EB49948539B8}"/>
          </ac:spMkLst>
        </pc:spChg>
        <pc:picChg chg="mod">
          <ac:chgData name="Sarah Gothard" userId="0e53f415fda5f162" providerId="LiveId" clId="{201129BC-4154-4FA9-BB58-9426514F0A4B}" dt="2019-09-28T19:45:19.499" v="10" actId="26606"/>
          <ac:picMkLst>
            <pc:docMk/>
            <pc:sldMk cId="3014406243" sldId="262"/>
            <ac:picMk id="2" creationId="{73E59D1D-2939-4DED-A52B-020620D6A388}"/>
          </ac:picMkLst>
        </pc:picChg>
      </pc:sldChg>
      <pc:sldChg chg="addSp modSp mod setBg">
        <pc:chgData name="Sarah Gothard" userId="0e53f415fda5f162" providerId="LiveId" clId="{201129BC-4154-4FA9-BB58-9426514F0A4B}" dt="2019-09-28T19:45:21.814" v="11" actId="26606"/>
        <pc:sldMkLst>
          <pc:docMk/>
          <pc:sldMk cId="1469651942" sldId="263"/>
        </pc:sldMkLst>
        <pc:spChg chg="mod ord">
          <ac:chgData name="Sarah Gothard" userId="0e53f415fda5f162" providerId="LiveId" clId="{201129BC-4154-4FA9-BB58-9426514F0A4B}" dt="2019-09-28T19:45:21.814" v="11" actId="26606"/>
          <ac:spMkLst>
            <pc:docMk/>
            <pc:sldMk cId="1469651942" sldId="263"/>
            <ac:spMk id="4" creationId="{3CD6DD09-E011-43E7-8519-BC1DBE3E0751}"/>
          </ac:spMkLst>
        </pc:spChg>
        <pc:spChg chg="add">
          <ac:chgData name="Sarah Gothard" userId="0e53f415fda5f162" providerId="LiveId" clId="{201129BC-4154-4FA9-BB58-9426514F0A4B}" dt="2019-09-28T19:45:21.814" v="11" actId="26606"/>
          <ac:spMkLst>
            <pc:docMk/>
            <pc:sldMk cId="1469651942" sldId="263"/>
            <ac:spMk id="9" creationId="{32BC26D8-82FB-445E-AA49-62A77D7C1EE0}"/>
          </ac:spMkLst>
        </pc:spChg>
        <pc:spChg chg="add">
          <ac:chgData name="Sarah Gothard" userId="0e53f415fda5f162" providerId="LiveId" clId="{201129BC-4154-4FA9-BB58-9426514F0A4B}" dt="2019-09-28T19:45:21.814" v="11" actId="26606"/>
          <ac:spMkLst>
            <pc:docMk/>
            <pc:sldMk cId="1469651942" sldId="263"/>
            <ac:spMk id="11" creationId="{CB44330D-EA18-4254-AA95-EB49948539B8}"/>
          </ac:spMkLst>
        </pc:spChg>
        <pc:picChg chg="mod">
          <ac:chgData name="Sarah Gothard" userId="0e53f415fda5f162" providerId="LiveId" clId="{201129BC-4154-4FA9-BB58-9426514F0A4B}" dt="2019-09-28T19:45:21.814" v="11" actId="26606"/>
          <ac:picMkLst>
            <pc:docMk/>
            <pc:sldMk cId="1469651942" sldId="263"/>
            <ac:picMk id="2" creationId="{1A63D293-CEE2-40F1-B3EF-36078EC387AE}"/>
          </ac:picMkLst>
        </pc:picChg>
      </pc:sldChg>
      <pc:sldChg chg="addSp modSp mod setBg">
        <pc:chgData name="Sarah Gothard" userId="0e53f415fda5f162" providerId="LiveId" clId="{201129BC-4154-4FA9-BB58-9426514F0A4B}" dt="2019-09-28T19:45:26.027" v="12" actId="26606"/>
        <pc:sldMkLst>
          <pc:docMk/>
          <pc:sldMk cId="3666853453" sldId="264"/>
        </pc:sldMkLst>
        <pc:spChg chg="mod ord">
          <ac:chgData name="Sarah Gothard" userId="0e53f415fda5f162" providerId="LiveId" clId="{201129BC-4154-4FA9-BB58-9426514F0A4B}" dt="2019-09-28T19:45:26.027" v="12" actId="26606"/>
          <ac:spMkLst>
            <pc:docMk/>
            <pc:sldMk cId="3666853453" sldId="264"/>
            <ac:spMk id="4" creationId="{3CD6DD09-E011-43E7-8519-BC1DBE3E0751}"/>
          </ac:spMkLst>
        </pc:spChg>
        <pc:spChg chg="add">
          <ac:chgData name="Sarah Gothard" userId="0e53f415fda5f162" providerId="LiveId" clId="{201129BC-4154-4FA9-BB58-9426514F0A4B}" dt="2019-09-28T19:45:26.027" v="12" actId="26606"/>
          <ac:spMkLst>
            <pc:docMk/>
            <pc:sldMk cId="3666853453" sldId="264"/>
            <ac:spMk id="9" creationId="{32BC26D8-82FB-445E-AA49-62A77D7C1EE0}"/>
          </ac:spMkLst>
        </pc:spChg>
        <pc:spChg chg="add">
          <ac:chgData name="Sarah Gothard" userId="0e53f415fda5f162" providerId="LiveId" clId="{201129BC-4154-4FA9-BB58-9426514F0A4B}" dt="2019-09-28T19:45:26.027" v="12" actId="26606"/>
          <ac:spMkLst>
            <pc:docMk/>
            <pc:sldMk cId="3666853453" sldId="264"/>
            <ac:spMk id="11" creationId="{CB44330D-EA18-4254-AA95-EB49948539B8}"/>
          </ac:spMkLst>
        </pc:spChg>
        <pc:picChg chg="mod">
          <ac:chgData name="Sarah Gothard" userId="0e53f415fda5f162" providerId="LiveId" clId="{201129BC-4154-4FA9-BB58-9426514F0A4B}" dt="2019-09-28T19:45:26.027" v="12" actId="26606"/>
          <ac:picMkLst>
            <pc:docMk/>
            <pc:sldMk cId="3666853453" sldId="264"/>
            <ac:picMk id="2" creationId="{E1B5A2A8-995E-4CB3-8775-0FB71807341F}"/>
          </ac:picMkLst>
        </pc:picChg>
      </pc:sldChg>
      <pc:sldChg chg="addSp modSp mod setBg">
        <pc:chgData name="Sarah Gothard" userId="0e53f415fda5f162" providerId="LiveId" clId="{201129BC-4154-4FA9-BB58-9426514F0A4B}" dt="2019-09-28T19:45:31.751" v="13" actId="26606"/>
        <pc:sldMkLst>
          <pc:docMk/>
          <pc:sldMk cId="3169957531" sldId="265"/>
        </pc:sldMkLst>
        <pc:spChg chg="mod ord">
          <ac:chgData name="Sarah Gothard" userId="0e53f415fda5f162" providerId="LiveId" clId="{201129BC-4154-4FA9-BB58-9426514F0A4B}" dt="2019-09-28T19:45:31.751" v="13" actId="26606"/>
          <ac:spMkLst>
            <pc:docMk/>
            <pc:sldMk cId="3169957531" sldId="265"/>
            <ac:spMk id="4" creationId="{3CD6DD09-E011-43E7-8519-BC1DBE3E0751}"/>
          </ac:spMkLst>
        </pc:spChg>
        <pc:spChg chg="add">
          <ac:chgData name="Sarah Gothard" userId="0e53f415fda5f162" providerId="LiveId" clId="{201129BC-4154-4FA9-BB58-9426514F0A4B}" dt="2019-09-28T19:45:31.751" v="13" actId="26606"/>
          <ac:spMkLst>
            <pc:docMk/>
            <pc:sldMk cId="3169957531" sldId="265"/>
            <ac:spMk id="9" creationId="{32BC26D8-82FB-445E-AA49-62A77D7C1EE0}"/>
          </ac:spMkLst>
        </pc:spChg>
        <pc:spChg chg="add">
          <ac:chgData name="Sarah Gothard" userId="0e53f415fda5f162" providerId="LiveId" clId="{201129BC-4154-4FA9-BB58-9426514F0A4B}" dt="2019-09-28T19:45:31.751" v="13" actId="26606"/>
          <ac:spMkLst>
            <pc:docMk/>
            <pc:sldMk cId="3169957531" sldId="265"/>
            <ac:spMk id="11" creationId="{CB44330D-EA18-4254-AA95-EB49948539B8}"/>
          </ac:spMkLst>
        </pc:spChg>
        <pc:picChg chg="mod">
          <ac:chgData name="Sarah Gothard" userId="0e53f415fda5f162" providerId="LiveId" clId="{201129BC-4154-4FA9-BB58-9426514F0A4B}" dt="2019-09-28T19:45:31.751" v="13" actId="26606"/>
          <ac:picMkLst>
            <pc:docMk/>
            <pc:sldMk cId="3169957531" sldId="265"/>
            <ac:picMk id="2" creationId="{25881DA8-FD04-4AF8-9C52-D6BA8D7C81F7}"/>
          </ac:picMkLst>
        </pc:picChg>
      </pc:sldChg>
      <pc:sldChg chg="addSp modSp mod setBg">
        <pc:chgData name="Sarah Gothard" userId="0e53f415fda5f162" providerId="LiveId" clId="{201129BC-4154-4FA9-BB58-9426514F0A4B}" dt="2019-09-28T19:45:34.564" v="14" actId="26606"/>
        <pc:sldMkLst>
          <pc:docMk/>
          <pc:sldMk cId="1794989449" sldId="266"/>
        </pc:sldMkLst>
        <pc:spChg chg="mod ord">
          <ac:chgData name="Sarah Gothard" userId="0e53f415fda5f162" providerId="LiveId" clId="{201129BC-4154-4FA9-BB58-9426514F0A4B}" dt="2019-09-28T19:45:34.564" v="14" actId="26606"/>
          <ac:spMkLst>
            <pc:docMk/>
            <pc:sldMk cId="1794989449" sldId="266"/>
            <ac:spMk id="4" creationId="{3CD6DD09-E011-43E7-8519-BC1DBE3E0751}"/>
          </ac:spMkLst>
        </pc:spChg>
        <pc:spChg chg="add">
          <ac:chgData name="Sarah Gothard" userId="0e53f415fda5f162" providerId="LiveId" clId="{201129BC-4154-4FA9-BB58-9426514F0A4B}" dt="2019-09-28T19:45:34.564" v="14" actId="26606"/>
          <ac:spMkLst>
            <pc:docMk/>
            <pc:sldMk cId="1794989449" sldId="266"/>
            <ac:spMk id="9" creationId="{32BC26D8-82FB-445E-AA49-62A77D7C1EE0}"/>
          </ac:spMkLst>
        </pc:spChg>
        <pc:spChg chg="add">
          <ac:chgData name="Sarah Gothard" userId="0e53f415fda5f162" providerId="LiveId" clId="{201129BC-4154-4FA9-BB58-9426514F0A4B}" dt="2019-09-28T19:45:34.564" v="14" actId="26606"/>
          <ac:spMkLst>
            <pc:docMk/>
            <pc:sldMk cId="1794989449" sldId="266"/>
            <ac:spMk id="11" creationId="{CB44330D-EA18-4254-AA95-EB49948539B8}"/>
          </ac:spMkLst>
        </pc:spChg>
        <pc:picChg chg="mod">
          <ac:chgData name="Sarah Gothard" userId="0e53f415fda5f162" providerId="LiveId" clId="{201129BC-4154-4FA9-BB58-9426514F0A4B}" dt="2019-09-28T19:45:34.564" v="14" actId="26606"/>
          <ac:picMkLst>
            <pc:docMk/>
            <pc:sldMk cId="1794989449" sldId="266"/>
            <ac:picMk id="2" creationId="{C09DAA29-8AEC-4D7D-AB31-E5E6A622202F}"/>
          </ac:picMkLst>
        </pc:picChg>
      </pc:sldChg>
    </pc:docChg>
  </pc:docChgLst>
  <pc:docChgLst>
    <pc:chgData name="Sarah Gothard" userId="0e53f415fda5f162" providerId="LiveId" clId="{1A0C9047-F4AF-45F5-833B-FA843CCDA9AB}"/>
    <pc:docChg chg="custSel addSld delSld modSld">
      <pc:chgData name="Sarah Gothard" userId="0e53f415fda5f162" providerId="LiveId" clId="{1A0C9047-F4AF-45F5-833B-FA843CCDA9AB}" dt="2019-07-09T16:35:48.102" v="35"/>
      <pc:docMkLst>
        <pc:docMk/>
      </pc:docMkLst>
      <pc:sldChg chg="addSp delSp">
        <pc:chgData name="Sarah Gothard" userId="0e53f415fda5f162" providerId="LiveId" clId="{1A0C9047-F4AF-45F5-833B-FA843CCDA9AB}" dt="2019-07-09T16:21:43.990" v="3"/>
        <pc:sldMkLst>
          <pc:docMk/>
          <pc:sldMk cId="4031247258" sldId="256"/>
        </pc:sldMkLst>
        <pc:spChg chg="add del">
          <ac:chgData name="Sarah Gothard" userId="0e53f415fda5f162" providerId="LiveId" clId="{1A0C9047-F4AF-45F5-833B-FA843CCDA9AB}" dt="2019-07-09T16:21:37.374" v="2"/>
          <ac:spMkLst>
            <pc:docMk/>
            <pc:sldMk cId="4031247258" sldId="256"/>
            <ac:spMk id="3" creationId="{98B2D3EB-8554-4887-8660-0919F6534410}"/>
          </ac:spMkLst>
        </pc:spChg>
        <pc:picChg chg="del">
          <ac:chgData name="Sarah Gothard" userId="0e53f415fda5f162" providerId="LiveId" clId="{1A0C9047-F4AF-45F5-833B-FA843CCDA9AB}" dt="2019-07-09T16:21:33.995" v="0" actId="478"/>
          <ac:picMkLst>
            <pc:docMk/>
            <pc:sldMk cId="4031247258" sldId="256"/>
            <ac:picMk id="2" creationId="{315D153C-9387-4A9E-AB63-E586BA18B73E}"/>
          </ac:picMkLst>
        </pc:picChg>
        <pc:picChg chg="add">
          <ac:chgData name="Sarah Gothard" userId="0e53f415fda5f162" providerId="LiveId" clId="{1A0C9047-F4AF-45F5-833B-FA843CCDA9AB}" dt="2019-07-09T16:21:43.990" v="3"/>
          <ac:picMkLst>
            <pc:docMk/>
            <pc:sldMk cId="4031247258" sldId="256"/>
            <ac:picMk id="5" creationId="{72377B8B-3D40-4B72-8E98-B499F7BDD8E4}"/>
          </ac:picMkLst>
        </pc:picChg>
      </pc:sldChg>
      <pc:sldChg chg="addSp delSp">
        <pc:chgData name="Sarah Gothard" userId="0e53f415fda5f162" providerId="LiveId" clId="{1A0C9047-F4AF-45F5-833B-FA843CCDA9AB}" dt="2019-07-09T16:23:58.674" v="25"/>
        <pc:sldMkLst>
          <pc:docMk/>
          <pc:sldMk cId="1765422502" sldId="257"/>
        </pc:sldMkLst>
        <pc:picChg chg="add">
          <ac:chgData name="Sarah Gothard" userId="0e53f415fda5f162" providerId="LiveId" clId="{1A0C9047-F4AF-45F5-833B-FA843CCDA9AB}" dt="2019-07-09T16:23:58.674" v="25"/>
          <ac:picMkLst>
            <pc:docMk/>
            <pc:sldMk cId="1765422502" sldId="257"/>
            <ac:picMk id="2" creationId="{476A866D-E06B-4C2D-8A76-A2217C8B902D}"/>
          </ac:picMkLst>
        </pc:picChg>
        <pc:picChg chg="del">
          <ac:chgData name="Sarah Gothard" userId="0e53f415fda5f162" providerId="LiveId" clId="{1A0C9047-F4AF-45F5-833B-FA843CCDA9AB}" dt="2019-07-09T16:21:46.572" v="4" actId="478"/>
          <ac:picMkLst>
            <pc:docMk/>
            <pc:sldMk cId="1765422502" sldId="257"/>
            <ac:picMk id="10" creationId="{BC0AC3FC-DA89-4CAD-87AC-59BA3485880E}"/>
          </ac:picMkLst>
        </pc:picChg>
      </pc:sldChg>
      <pc:sldChg chg="addSp add">
        <pc:chgData name="Sarah Gothard" userId="0e53f415fda5f162" providerId="LiveId" clId="{1A0C9047-F4AF-45F5-833B-FA843CCDA9AB}" dt="2019-07-09T16:29:53.519" v="30"/>
        <pc:sldMkLst>
          <pc:docMk/>
          <pc:sldMk cId="2142479162" sldId="258"/>
        </pc:sldMkLst>
        <pc:picChg chg="add">
          <ac:chgData name="Sarah Gothard" userId="0e53f415fda5f162" providerId="LiveId" clId="{1A0C9047-F4AF-45F5-833B-FA843CCDA9AB}" dt="2019-07-09T16:29:53.519" v="30"/>
          <ac:picMkLst>
            <pc:docMk/>
            <pc:sldMk cId="2142479162" sldId="258"/>
            <ac:picMk id="2" creationId="{7FC8FC6E-655B-4B4A-B182-35FF12371483}"/>
          </ac:picMkLst>
        </pc:picChg>
      </pc:sldChg>
      <pc:sldChg chg="addSp add">
        <pc:chgData name="Sarah Gothard" userId="0e53f415fda5f162" providerId="LiveId" clId="{1A0C9047-F4AF-45F5-833B-FA843CCDA9AB}" dt="2019-07-09T16:25:29.805" v="26"/>
        <pc:sldMkLst>
          <pc:docMk/>
          <pc:sldMk cId="4113317980" sldId="259"/>
        </pc:sldMkLst>
        <pc:picChg chg="add">
          <ac:chgData name="Sarah Gothard" userId="0e53f415fda5f162" providerId="LiveId" clId="{1A0C9047-F4AF-45F5-833B-FA843CCDA9AB}" dt="2019-07-09T16:25:29.805" v="26"/>
          <ac:picMkLst>
            <pc:docMk/>
            <pc:sldMk cId="4113317980" sldId="259"/>
            <ac:picMk id="2" creationId="{EB5D658F-C24A-4D91-8A5F-3F6C7E1A39B5}"/>
          </ac:picMkLst>
        </pc:picChg>
      </pc:sldChg>
      <pc:sldChg chg="addSp modSp add">
        <pc:chgData name="Sarah Gothard" userId="0e53f415fda5f162" providerId="LiveId" clId="{1A0C9047-F4AF-45F5-833B-FA843CCDA9AB}" dt="2019-07-09T16:32:14.245" v="32" actId="1035"/>
        <pc:sldMkLst>
          <pc:docMk/>
          <pc:sldMk cId="201575784" sldId="260"/>
        </pc:sldMkLst>
        <pc:picChg chg="add mod">
          <ac:chgData name="Sarah Gothard" userId="0e53f415fda5f162" providerId="LiveId" clId="{1A0C9047-F4AF-45F5-833B-FA843CCDA9AB}" dt="2019-07-09T16:32:14.245" v="32" actId="1035"/>
          <ac:picMkLst>
            <pc:docMk/>
            <pc:sldMk cId="201575784" sldId="260"/>
            <ac:picMk id="2" creationId="{5FF53370-7C4A-4AD6-9BB1-776C602A0E44}"/>
          </ac:picMkLst>
        </pc:picChg>
      </pc:sldChg>
      <pc:sldChg chg="addSp add">
        <pc:chgData name="Sarah Gothard" userId="0e53f415fda5f162" providerId="LiveId" clId="{1A0C9047-F4AF-45F5-833B-FA843CCDA9AB}" dt="2019-07-09T16:26:15.853" v="27"/>
        <pc:sldMkLst>
          <pc:docMk/>
          <pc:sldMk cId="2948974165" sldId="261"/>
        </pc:sldMkLst>
        <pc:picChg chg="add">
          <ac:chgData name="Sarah Gothard" userId="0e53f415fda5f162" providerId="LiveId" clId="{1A0C9047-F4AF-45F5-833B-FA843CCDA9AB}" dt="2019-07-09T16:26:15.853" v="27"/>
          <ac:picMkLst>
            <pc:docMk/>
            <pc:sldMk cId="2948974165" sldId="261"/>
            <ac:picMk id="2" creationId="{5C0C58DF-DC34-4550-A9E5-D6FAF9F4EEB9}"/>
          </ac:picMkLst>
        </pc:picChg>
      </pc:sldChg>
      <pc:sldChg chg="addSp add">
        <pc:chgData name="Sarah Gothard" userId="0e53f415fda5f162" providerId="LiveId" clId="{1A0C9047-F4AF-45F5-833B-FA843CCDA9AB}" dt="2019-07-09T16:33:42.698" v="33"/>
        <pc:sldMkLst>
          <pc:docMk/>
          <pc:sldMk cId="3014406243" sldId="262"/>
        </pc:sldMkLst>
        <pc:picChg chg="add">
          <ac:chgData name="Sarah Gothard" userId="0e53f415fda5f162" providerId="LiveId" clId="{1A0C9047-F4AF-45F5-833B-FA843CCDA9AB}" dt="2019-07-09T16:33:42.698" v="33"/>
          <ac:picMkLst>
            <pc:docMk/>
            <pc:sldMk cId="3014406243" sldId="262"/>
            <ac:picMk id="2" creationId="{73E59D1D-2939-4DED-A52B-020620D6A388}"/>
          </ac:picMkLst>
        </pc:picChg>
      </pc:sldChg>
      <pc:sldChg chg="addSp add">
        <pc:chgData name="Sarah Gothard" userId="0e53f415fda5f162" providerId="LiveId" clId="{1A0C9047-F4AF-45F5-833B-FA843CCDA9AB}" dt="2019-07-09T16:27:17.752" v="28"/>
        <pc:sldMkLst>
          <pc:docMk/>
          <pc:sldMk cId="1469651942" sldId="263"/>
        </pc:sldMkLst>
        <pc:picChg chg="add">
          <ac:chgData name="Sarah Gothard" userId="0e53f415fda5f162" providerId="LiveId" clId="{1A0C9047-F4AF-45F5-833B-FA843CCDA9AB}" dt="2019-07-09T16:27:17.752" v="28"/>
          <ac:picMkLst>
            <pc:docMk/>
            <pc:sldMk cId="1469651942" sldId="263"/>
            <ac:picMk id="2" creationId="{1A63D293-CEE2-40F1-B3EF-36078EC387AE}"/>
          </ac:picMkLst>
        </pc:picChg>
      </pc:sldChg>
      <pc:sldChg chg="addSp add">
        <pc:chgData name="Sarah Gothard" userId="0e53f415fda5f162" providerId="LiveId" clId="{1A0C9047-F4AF-45F5-833B-FA843CCDA9AB}" dt="2019-07-09T16:34:33.664" v="34"/>
        <pc:sldMkLst>
          <pc:docMk/>
          <pc:sldMk cId="3666853453" sldId="264"/>
        </pc:sldMkLst>
        <pc:picChg chg="add">
          <ac:chgData name="Sarah Gothard" userId="0e53f415fda5f162" providerId="LiveId" clId="{1A0C9047-F4AF-45F5-833B-FA843CCDA9AB}" dt="2019-07-09T16:34:33.664" v="34"/>
          <ac:picMkLst>
            <pc:docMk/>
            <pc:sldMk cId="3666853453" sldId="264"/>
            <ac:picMk id="2" creationId="{E1B5A2A8-995E-4CB3-8775-0FB71807341F}"/>
          </ac:picMkLst>
        </pc:picChg>
      </pc:sldChg>
      <pc:sldChg chg="addSp add">
        <pc:chgData name="Sarah Gothard" userId="0e53f415fda5f162" providerId="LiveId" clId="{1A0C9047-F4AF-45F5-833B-FA843CCDA9AB}" dt="2019-07-09T16:28:18.217" v="29"/>
        <pc:sldMkLst>
          <pc:docMk/>
          <pc:sldMk cId="3169957531" sldId="265"/>
        </pc:sldMkLst>
        <pc:picChg chg="add">
          <ac:chgData name="Sarah Gothard" userId="0e53f415fda5f162" providerId="LiveId" clId="{1A0C9047-F4AF-45F5-833B-FA843CCDA9AB}" dt="2019-07-09T16:28:18.217" v="29"/>
          <ac:picMkLst>
            <pc:docMk/>
            <pc:sldMk cId="3169957531" sldId="265"/>
            <ac:picMk id="2" creationId="{25881DA8-FD04-4AF8-9C52-D6BA8D7C81F7}"/>
          </ac:picMkLst>
        </pc:picChg>
      </pc:sldChg>
      <pc:sldChg chg="addSp add">
        <pc:chgData name="Sarah Gothard" userId="0e53f415fda5f162" providerId="LiveId" clId="{1A0C9047-F4AF-45F5-833B-FA843CCDA9AB}" dt="2019-07-09T16:35:48.102" v="35"/>
        <pc:sldMkLst>
          <pc:docMk/>
          <pc:sldMk cId="1794989449" sldId="266"/>
        </pc:sldMkLst>
        <pc:picChg chg="add">
          <ac:chgData name="Sarah Gothard" userId="0e53f415fda5f162" providerId="LiveId" clId="{1A0C9047-F4AF-45F5-833B-FA843CCDA9AB}" dt="2019-07-09T16:35:48.102" v="35"/>
          <ac:picMkLst>
            <pc:docMk/>
            <pc:sldMk cId="1794989449" sldId="266"/>
            <ac:picMk id="2" creationId="{C09DAA29-8AEC-4D7D-AB31-E5E6A622202F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9/28/2019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9/28/2019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23221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44A5E8-EBEC-488E-AE66-5DA21A38EE26}" type="datetime1">
              <a:rPr lang="en-US" smtClean="0"/>
              <a:t>9/28/2019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3956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2B2FCC0-5F4E-427F-9127-B94CD82A0C38}" type="datetime1">
              <a:rPr lang="en-US" smtClean="0"/>
              <a:t>9/28/2019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0092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D3A5CF-AFEC-4509-B771-31481ADC1172}" type="datetime1">
              <a:rPr lang="en-US" smtClean="0"/>
              <a:t>9/28/2019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9620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ED43AE-BA47-4254-AC12-551DD83CE10D}" type="datetime1">
              <a:rPr lang="en-US" smtClean="0"/>
              <a:t>9/28/2019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191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73CAEB-D68E-468F-8E56-B4B66E1C0A61}" type="datetime1">
              <a:rPr lang="en-US" smtClean="0"/>
              <a:t>9/28/2019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172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A7C4FE-EB64-46BB-9205-B1EE9EE8BFC9}" type="datetime1">
              <a:rPr lang="en-US" smtClean="0"/>
              <a:t>9/28/2019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06244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C74EE6-CF30-4CA8-B154-B496D8D79A09}" type="datetime1">
              <a:rPr lang="en-US" smtClean="0"/>
              <a:t>9/28/2019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8435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98C175-E6CD-4916-8689-413DF59FA2B7}" type="datetime1">
              <a:rPr lang="en-US" smtClean="0"/>
              <a:t>9/28/2019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8729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E2422B-9403-45EA-B93B-F8104079F340}" type="datetime1">
              <a:rPr lang="en-US" smtClean="0"/>
              <a:t>9/28/2019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4765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927844-C336-4BB0-BDE0-54C7634A075B}" type="datetime1">
              <a:rPr lang="en-US" smtClean="0"/>
              <a:t>9/28/2019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101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E49165-212D-48C1-9776-729E0A8C0D58}" type="datetime1">
              <a:rPr lang="en-US" smtClean="0"/>
              <a:t>9/28/2019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998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7F1B597-F26C-4EAF-A163-38755C5479C0}" type="datetime1">
              <a:rPr lang="en-US" smtClean="0"/>
              <a:t>9/28/2019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Public Domain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068D91-5085-43EA-8734-9AB23AC0958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9707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72377B8B-3D40-4B72-8E98-B499F7BDD8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420282"/>
            <a:ext cx="10905066" cy="201743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9DF6E13-A4DC-42B3-90CA-40C7E6F7F8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0312472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5881DA8-FD04-4AF8-9C52-D6BA8D7C81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84930" y="643467"/>
            <a:ext cx="1022213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D6DD09-E011-43E7-8519-BC1DBE3E0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1699575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09DAA29-8AEC-4D7D-AB31-E5E6A622202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311" y="643467"/>
            <a:ext cx="1008337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D6DD09-E011-43E7-8519-BC1DBE3E0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94989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76A866D-E06B-4C2D-8A76-A2217C8B902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D6DD09-E011-43E7-8519-BC1DBE3E0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765422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FC8FC6E-655B-4B4A-B182-35FF123714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31393" y="643467"/>
            <a:ext cx="10129213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D6DD09-E011-43E7-8519-BC1DBE3E0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1424791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B5D658F-C24A-4D91-8A5F-3F6C7E1A39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61375" y="643467"/>
            <a:ext cx="10269249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D6DD09-E011-43E7-8519-BC1DBE3E0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4113317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FF53370-7C4A-4AD6-9BB1-776C602A0E4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43941" y="643467"/>
            <a:ext cx="9904118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D6DD09-E011-43E7-8519-BC1DBE3E0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015757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C0C58DF-DC34-4550-A9E5-D6FAF9F4EEB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54311" y="643467"/>
            <a:ext cx="10083377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D6DD09-E011-43E7-8519-BC1DBE3E0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9489741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3E59D1D-2939-4DED-A52B-020620D6A38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21834" y="643467"/>
            <a:ext cx="9948331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D6DD09-E011-43E7-8519-BC1DBE3E0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01440624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1A63D293-CEE2-40F1-B3EF-36078EC387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8268" y="643467"/>
            <a:ext cx="10175464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D6DD09-E011-43E7-8519-BC1DBE3E0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4696519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E1B5A2A8-995E-4CB3-8775-0FB7180734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9527" y="643467"/>
            <a:ext cx="9992946" cy="5571066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CD6DD09-E011-43E7-8519-BC1DBE3E07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defTabSz="914400">
              <a:spcAft>
                <a:spcPts val="600"/>
              </a:spcAft>
            </a:pPr>
            <a:r>
              <a:rPr lang="en-US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366685345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65</Words>
  <Application>Microsoft Office PowerPoint</Application>
  <PresentationFormat>Widescreen</PresentationFormat>
  <Paragraphs>13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5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Sarah Gothard</cp:lastModifiedBy>
  <cp:revision>1</cp:revision>
  <dcterms:created xsi:type="dcterms:W3CDTF">2019-09-28T19:45:34Z</dcterms:created>
  <dcterms:modified xsi:type="dcterms:W3CDTF">2019-09-28T19:45:34Z</dcterms:modified>
</cp:coreProperties>
</file>