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38" autoAdjust="0"/>
    <p:restoredTop sz="92081" autoAdjust="0"/>
  </p:normalViewPr>
  <p:slideViewPr>
    <p:cSldViewPr snapToGrid="0" showGuides="1">
      <p:cViewPr varScale="1">
        <p:scale>
          <a:sx n="68" d="100"/>
          <a:sy n="68" d="100"/>
        </p:scale>
        <p:origin x="65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53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7/3/2025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642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312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942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395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568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234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7/3/2025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358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7/3/2025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37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7/3/2025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86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584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5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7/3/2025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646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08D92B-8491-3FD2-51E7-B83A3C4B0C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47544"/>
            <a:ext cx="10905066" cy="196291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6EDD82-7C0D-4D7B-89B6-23980E9B5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37576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3AB6DE-9DC2-4B80-9735-51CF797F5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87353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18CDDD-7C39-321A-D91A-F745C8F76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474" y="0"/>
            <a:ext cx="1190905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146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37FC2-C4FA-F975-BCC0-06E9C2DFC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FB5EA4-E38B-3D1B-751E-031BBC9FF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87353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71A87-BAA3-F9F5-C51F-82591824CB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673"/>
            <a:ext cx="12192000" cy="6418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095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3587D4-AFB0-DAB8-88E4-2EDF7CC8F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CA2651-C9A3-5ABD-B9D8-01D73D30C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87353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9771213-DE4C-3408-DBCB-D5B2BA2368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7673"/>
            <a:ext cx="12192000" cy="6542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423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85C23F-88A8-AA11-E530-A102BA2625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E3835E-F19E-6AA1-8351-6882BFC7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87353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5558BA-15AA-4B03-7577-3D36197B75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673"/>
            <a:ext cx="12192000" cy="6418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936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5474AE-D6FF-DD7D-88E4-35DC86E0B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E88350-8DB2-E6CD-A943-059EA1C56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87353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50ED6CA-9F75-9FA6-E70B-0FE7BEEE9D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7" y="0"/>
            <a:ext cx="119972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751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F65330-9AE3-6B26-7CCF-EB74B1F2A8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FE9D8E-ED3E-69EE-DBDC-A6957ECE7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87353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701E8ED-B2F6-3968-AEFF-F5D5DC931D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673"/>
            <a:ext cx="12192000" cy="6418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231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35335C-3373-5E35-C17D-C90B68B96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520D64-9E05-B956-05C9-6ACBE3040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87353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F78CC8-C37E-1708-D08E-EA1E54A170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1" y="0"/>
            <a:ext cx="1217767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218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15A99C-4868-C181-96CE-67E544AE78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90DC60-6F30-7066-5563-BE351972F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87353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9E793B4-BF9E-C1C1-132C-90B53A550D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673"/>
            <a:ext cx="12192000" cy="6418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441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7</cp:revision>
  <dcterms:created xsi:type="dcterms:W3CDTF">2019-10-19T00:30:17Z</dcterms:created>
  <dcterms:modified xsi:type="dcterms:W3CDTF">2025-07-04T00:26:51Z</dcterms:modified>
</cp:coreProperties>
</file>