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79" r:id="rId2"/>
    <p:sldId id="289" r:id="rId3"/>
    <p:sldId id="290" r:id="rId4"/>
    <p:sldId id="291" r:id="rId5"/>
    <p:sldId id="292" r:id="rId6"/>
    <p:sldId id="293" r:id="rId7"/>
    <p:sldId id="294" r:id="rId8"/>
    <p:sldId id="295" r:id="rId9"/>
    <p:sldId id="296" r:id="rId10"/>
    <p:sldId id="29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p:scale>
          <a:sx n="50" d="100"/>
          <a:sy n="50" d="100"/>
        </p:scale>
        <p:origin x="592" y="4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8/20/2023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8/20/2023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5587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B2A248-AF5E-4D2D-89A2-A86411435BCF}" type="datetime1">
              <a:rPr lang="en-US" smtClean="0"/>
              <a:t>8/20/2023</a:t>
            </a:fld>
            <a:endParaRPr lang="en-US" dirty="0"/>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A58B37-51A7-4BB5-9D5F-1419C95B6503}"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B2ECAD-1CDD-4032-921D-C480246C70D1}"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7FCE52-341D-4962-A29E-3A443A1F0BF2}"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C3C52C-EFA0-4320-BC7B-D40C75DCA384}"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9D7189-EA63-4D80-8717-1D8D7912D263}"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CAE956-F6AD-46E9-AF15-94F48D93F7E5}" type="datetime1">
              <a:rPr lang="en-US" smtClean="0"/>
              <a:t>8/20/2023</a:t>
            </a:fld>
            <a:endParaRPr lang="en-US"/>
          </a:p>
        </p:txBody>
      </p:sp>
      <p:sp>
        <p:nvSpPr>
          <p:cNvPr id="8" name="Footer Placeholder 7"/>
          <p:cNvSpPr>
            <a:spLocks noGrp="1"/>
          </p:cNvSpPr>
          <p:nvPr>
            <p:ph type="ftr" sz="quarter" idx="11"/>
          </p:nvPr>
        </p:nvSpPr>
        <p:spPr/>
        <p:txBody>
          <a:bodyPr/>
          <a:lstStyle/>
          <a:p>
            <a:r>
              <a:rPr lang="en-US"/>
              <a:t>© 2021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F6E370-91AA-4312-8E60-63F5999C2F24}" type="datetime1">
              <a:rPr lang="en-US" smtClean="0"/>
              <a:t>8/20/2023</a:t>
            </a:fld>
            <a:endParaRPr lang="en-US"/>
          </a:p>
        </p:txBody>
      </p:sp>
      <p:sp>
        <p:nvSpPr>
          <p:cNvPr id="4" name="Footer Placeholder 3"/>
          <p:cNvSpPr>
            <a:spLocks noGrp="1"/>
          </p:cNvSpPr>
          <p:nvPr>
            <p:ph type="ftr" sz="quarter" idx="11"/>
          </p:nvPr>
        </p:nvSpPr>
        <p:spPr/>
        <p:txBody>
          <a:bodyPr/>
          <a:lstStyle/>
          <a:p>
            <a:r>
              <a:rPr lang="en-US"/>
              <a:t>© 2021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14DB8-417F-49C3-A5A8-0A99F5649BE2}" type="datetime1">
              <a:rPr lang="en-US" smtClean="0"/>
              <a:t>8/20/2023</a:t>
            </a:fld>
            <a:endParaRPr lang="en-US"/>
          </a:p>
        </p:txBody>
      </p:sp>
      <p:sp>
        <p:nvSpPr>
          <p:cNvPr id="3" name="Footer Placeholder 2"/>
          <p:cNvSpPr>
            <a:spLocks noGrp="1"/>
          </p:cNvSpPr>
          <p:nvPr>
            <p:ph type="ftr" sz="quarter" idx="11"/>
          </p:nvPr>
        </p:nvSpPr>
        <p:spPr/>
        <p:txBody>
          <a:bodyPr/>
          <a:lstStyle/>
          <a:p>
            <a:r>
              <a:rPr lang="en-US"/>
              <a:t>© 2021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FC3CCA-21C8-4A1B-99B2-A6ECD67BACEC}"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F70595-521E-45DD-808B-BED9BFB23AF4}"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DCD10-DC3E-4C73-8882-A58DEFFC192B}" type="datetime1">
              <a:rPr lang="en-US" smtClean="0"/>
              <a:t>8/20/2023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 name="Rectangle 10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71E9B1F6-D319-D67C-24D1-F43EEBE26B91}"/>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75085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568A565-66CC-33B0-D765-7B9C96F2F7C8}"/>
              </a:ext>
            </a:extLst>
          </p:cNvPr>
          <p:cNvPicPr>
            <a:picLocks noGrp="1" noChangeAspect="1"/>
          </p:cNvPicPr>
          <p:nvPr>
            <p:ph idx="1"/>
          </p:nvPr>
        </p:nvPicPr>
        <p:blipFill>
          <a:blip r:embed="rId2"/>
          <a:stretch>
            <a:fillRect/>
          </a:stretch>
        </p:blipFill>
        <p:spPr>
          <a:xfrm>
            <a:off x="643467" y="1452457"/>
            <a:ext cx="10905066" cy="3953086"/>
          </a:xfrm>
          <a:prstGeom prst="rect">
            <a:avLst/>
          </a:prstGeom>
        </p:spPr>
      </p:pic>
      <p:sp>
        <p:nvSpPr>
          <p:cNvPr id="4" name="Footer Placeholder 3">
            <a:extLst>
              <a:ext uri="{FF2B5EF4-FFF2-40B4-BE49-F238E27FC236}">
                <a16:creationId xmlns:a16="http://schemas.microsoft.com/office/drawing/2014/main" id="{147EF186-7F99-3F0D-242D-FD16E5418F5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95666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A black background with a black square&#10;&#10;Description automatically generated with medium confidence">
            <a:extLst>
              <a:ext uri="{FF2B5EF4-FFF2-40B4-BE49-F238E27FC236}">
                <a16:creationId xmlns:a16="http://schemas.microsoft.com/office/drawing/2014/main" id="{95353460-CB25-8DAD-B110-6873B8CCCD1C}"/>
              </a:ext>
            </a:extLst>
          </p:cNvPr>
          <p:cNvPicPr>
            <a:picLocks noGrp="1" noChangeAspect="1"/>
          </p:cNvPicPr>
          <p:nvPr>
            <p:ph idx="1"/>
          </p:nvPr>
        </p:nvPicPr>
        <p:blipFill>
          <a:blip r:embed="rId2"/>
          <a:stretch>
            <a:fillRect/>
          </a:stretch>
        </p:blipFill>
        <p:spPr>
          <a:xfrm>
            <a:off x="643467" y="1288881"/>
            <a:ext cx="10905066" cy="4280238"/>
          </a:xfrm>
          <a:prstGeom prst="rect">
            <a:avLst/>
          </a:prstGeom>
        </p:spPr>
      </p:pic>
      <p:sp>
        <p:nvSpPr>
          <p:cNvPr id="4" name="Footer Placeholder 3">
            <a:extLst>
              <a:ext uri="{FF2B5EF4-FFF2-40B4-BE49-F238E27FC236}">
                <a16:creationId xmlns:a16="http://schemas.microsoft.com/office/drawing/2014/main" id="{887CEF59-EB45-8369-1C5F-C00AB3F3EB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72281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82BCF10-0765-A2D7-1B75-C8C3ABCF37ED}"/>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7B132959-D48A-36D2-A9CD-494C93CA35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499709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CBAD07C6-E3C7-9D88-EF67-FC699F3DC4DD}"/>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C7CEEF13-8EE1-D63F-4076-81AB6F943D4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889256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A black background with a black square&#10;&#10;Description automatically generated with medium confidence">
            <a:extLst>
              <a:ext uri="{FF2B5EF4-FFF2-40B4-BE49-F238E27FC236}">
                <a16:creationId xmlns:a16="http://schemas.microsoft.com/office/drawing/2014/main" id="{84B09143-D806-BE1D-53C7-260FD720155A}"/>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2244638A-8131-B918-272C-3959BD2A18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080212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34375936-7839-BF7E-40EC-1B1996BB94E4}"/>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5820315F-E319-A1F6-3DA5-167113B6966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203856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9D2E3FA-8009-A5C2-7190-DBAA9AFA0B7C}"/>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D9F7005F-2F1D-2D90-906B-80E163BE6B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862221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D2597D1-809B-C5F2-369D-F244ECD2EA16}"/>
              </a:ext>
            </a:extLst>
          </p:cNvPr>
          <p:cNvPicPr>
            <a:picLocks noGrp="1" noChangeAspect="1"/>
          </p:cNvPicPr>
          <p:nvPr>
            <p:ph idx="1"/>
          </p:nvPr>
        </p:nvPicPr>
        <p:blipFill>
          <a:blip r:embed="rId2"/>
          <a:stretch>
            <a:fillRect/>
          </a:stretch>
        </p:blipFill>
        <p:spPr>
          <a:xfrm>
            <a:off x="643467" y="1452457"/>
            <a:ext cx="10905066" cy="3953086"/>
          </a:xfrm>
          <a:prstGeom prst="rect">
            <a:avLst/>
          </a:prstGeom>
        </p:spPr>
      </p:pic>
      <p:sp>
        <p:nvSpPr>
          <p:cNvPr id="4" name="Footer Placeholder 3">
            <a:extLst>
              <a:ext uri="{FF2B5EF4-FFF2-40B4-BE49-F238E27FC236}">
                <a16:creationId xmlns:a16="http://schemas.microsoft.com/office/drawing/2014/main" id="{DDE794AB-1E8B-4E34-9D65-689633E55D7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9928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D47B270-713D-D283-7F54-62FCD475BE34}"/>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C9E46ADB-6307-86E5-EB78-43E68CABB12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9286550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1936</TotalTime>
  <Words>83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56</cp:revision>
  <dcterms:created xsi:type="dcterms:W3CDTF">2019-09-28T20:24:12Z</dcterms:created>
  <dcterms:modified xsi:type="dcterms:W3CDTF">2023-08-20T16:04:56Z</dcterms:modified>
</cp:coreProperties>
</file>