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handoutMasterIdLst>
    <p:handoutMasterId r:id="rId8"/>
  </p:handoutMasterIdLst>
  <p:sldIdLst>
    <p:sldId id="256" r:id="rId2"/>
    <p:sldId id="268" r:id="rId3"/>
    <p:sldId id="267" r:id="rId4"/>
    <p:sldId id="266" r:id="rId5"/>
    <p:sldId id="26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33" d="100"/>
          <a:sy n="33" d="100"/>
        </p:scale>
        <p:origin x="1098" y="54"/>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1/23/2026</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1/23/2026</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1/23/2026</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1/23/2026</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1/23/2026</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1/23/2026</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1/23/2026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048CD155-E84A-4DFA-8E69-A495511EF094}"/>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17527EA-69EB-1947-093F-5679DA7483A3}"/>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B96EBA2E-130B-FFB8-2D01-1FBF5CBCFC45}"/>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1342706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C67D06F-1EE9-EE5F-0831-7D6F182D0427}"/>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32B1F9F0-5A28-6D53-85B0-D590293E9664}"/>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683469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B1BDEF8-A0A4-5539-8843-02A159225691}"/>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56E95DEB-CC48-F74B-ECD0-17FA1C9EE9C5}"/>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3350793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AE8C4DC-AEC2-F130-1A47-C75C77588246}"/>
              </a:ext>
            </a:extLst>
          </p:cNvPr>
          <p:cNvPicPr>
            <a:picLocks/>
          </p:cNvPicPr>
          <p:nvPr/>
        </p:nvPicPr>
        <p:blipFill>
          <a:blip r:embed="rId2"/>
          <a:stretch>
            <a:fillRect/>
          </a:stretch>
        </p:blipFill>
        <p:spPr>
          <a:xfrm>
            <a:off x="0" y="0"/>
            <a:ext cx="12192000" cy="6858000"/>
          </a:xfrm>
          <a:prstGeom prst="rect">
            <a:avLst/>
          </a:prstGeom>
        </p:spPr>
      </p:pic>
      <p:sp>
        <p:nvSpPr>
          <p:cNvPr id="8" name="Footer Placeholder 7">
            <a:extLst>
              <a:ext uri="{FF2B5EF4-FFF2-40B4-BE49-F238E27FC236}">
                <a16:creationId xmlns:a16="http://schemas.microsoft.com/office/drawing/2014/main" id="{FFEAADE1-3540-AAE6-9BD2-E0F3AEDBF60A}"/>
              </a:ext>
            </a:extLst>
          </p:cNvPr>
          <p:cNvSpPr>
            <a:spLocks noGrp="1"/>
          </p:cNvSpPr>
          <p:nvPr>
            <p:ph type="ftr" sz="quarter" idx="11"/>
          </p:nvPr>
        </p:nvSpPr>
        <p:spPr/>
        <p:txBody>
          <a:bodyPr/>
          <a:lstStyle/>
          <a:p>
            <a:r>
              <a:rPr lang="en-US"/>
              <a:t>Public Domain</a:t>
            </a:r>
            <a:endParaRPr lang="en-US" dirty="0"/>
          </a:p>
        </p:txBody>
      </p:sp>
    </p:spTree>
    <p:extLst>
      <p:ext uri="{BB962C8B-B14F-4D97-AF65-F5344CB8AC3E}">
        <p14:creationId xmlns:p14="http://schemas.microsoft.com/office/powerpoint/2010/main" val="25434547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33</cp:revision>
  <dcterms:created xsi:type="dcterms:W3CDTF">2019-09-28T20:24:12Z</dcterms:created>
  <dcterms:modified xsi:type="dcterms:W3CDTF">2026-01-23T22:24:11Z</dcterms:modified>
</cp:coreProperties>
</file>