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5708F-B571-49D4-9192-4A2B1D6291DD}" v="3" dt="2022-02-20T19:25:07.258"/>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7" d="100"/>
          <a:sy n="67" d="100"/>
        </p:scale>
        <p:origin x="664"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AC5708F-B571-49D4-9192-4A2B1D6291DD}"/>
    <pc:docChg chg="undo custSel addSld delSld modSld">
      <pc:chgData name="Sarah Gothard" userId="0e53f415fda5f162" providerId="LiveId" clId="{4AC5708F-B571-49D4-9192-4A2B1D6291DD}" dt="2022-02-20T03:13:56.994" v="39" actId="26606"/>
      <pc:docMkLst>
        <pc:docMk/>
      </pc:docMkLst>
      <pc:sldChg chg="addSp delSp modSp mod">
        <pc:chgData name="Sarah Gothard" userId="0e53f415fda5f162" providerId="LiveId" clId="{4AC5708F-B571-49D4-9192-4A2B1D6291DD}" dt="2022-02-20T03:09:38.218" v="5" actId="26606"/>
        <pc:sldMkLst>
          <pc:docMk/>
          <pc:sldMk cId="2910433961" sldId="256"/>
        </pc:sldMkLst>
        <pc:spChg chg="ord">
          <ac:chgData name="Sarah Gothard" userId="0e53f415fda5f162" providerId="LiveId" clId="{4AC5708F-B571-49D4-9192-4A2B1D6291DD}" dt="2022-02-20T03:09:38.218" v="5" actId="26606"/>
          <ac:spMkLst>
            <pc:docMk/>
            <pc:sldMk cId="2910433961" sldId="256"/>
            <ac:spMk id="4" creationId="{FD60A99A-3D3E-41F4-8FB2-F58BC94B1563}"/>
          </ac:spMkLst>
        </pc:spChg>
        <pc:spChg chg="del">
          <ac:chgData name="Sarah Gothard" userId="0e53f415fda5f162" providerId="LiveId" clId="{4AC5708F-B571-49D4-9192-4A2B1D6291DD}" dt="2022-02-20T03:09:24.297" v="2" actId="26606"/>
          <ac:spMkLst>
            <pc:docMk/>
            <pc:sldMk cId="2910433961" sldId="256"/>
            <ac:spMk id="120" creationId="{32BC26D8-82FB-445E-AA49-62A77D7C1EE0}"/>
          </ac:spMkLst>
        </pc:spChg>
        <pc:spChg chg="del">
          <ac:chgData name="Sarah Gothard" userId="0e53f415fda5f162" providerId="LiveId" clId="{4AC5708F-B571-49D4-9192-4A2B1D6291DD}" dt="2022-02-20T03:09:24.297" v="2" actId="26606"/>
          <ac:spMkLst>
            <pc:docMk/>
            <pc:sldMk cId="2910433961" sldId="256"/>
            <ac:spMk id="122" creationId="{CB44330D-EA18-4254-AA95-EB49948539B8}"/>
          </ac:spMkLst>
        </pc:spChg>
        <pc:spChg chg="add del">
          <ac:chgData name="Sarah Gothard" userId="0e53f415fda5f162" providerId="LiveId" clId="{4AC5708F-B571-49D4-9192-4A2B1D6291DD}" dt="2022-02-20T03:09:38.218" v="5" actId="26606"/>
          <ac:spMkLst>
            <pc:docMk/>
            <pc:sldMk cId="2910433961" sldId="256"/>
            <ac:spMk id="127" creationId="{32BC26D8-82FB-445E-AA49-62A77D7C1EE0}"/>
          </ac:spMkLst>
        </pc:spChg>
        <pc:spChg chg="add del">
          <ac:chgData name="Sarah Gothard" userId="0e53f415fda5f162" providerId="LiveId" clId="{4AC5708F-B571-49D4-9192-4A2B1D6291DD}" dt="2022-02-20T03:09:38.218" v="5" actId="26606"/>
          <ac:spMkLst>
            <pc:docMk/>
            <pc:sldMk cId="2910433961" sldId="256"/>
            <ac:spMk id="129" creationId="{CB44330D-EA18-4254-AA95-EB49948539B8}"/>
          </ac:spMkLst>
        </pc:spChg>
        <pc:spChg chg="add">
          <ac:chgData name="Sarah Gothard" userId="0e53f415fda5f162" providerId="LiveId" clId="{4AC5708F-B571-49D4-9192-4A2B1D6291DD}" dt="2022-02-20T03:09:38.218" v="5" actId="26606"/>
          <ac:spMkLst>
            <pc:docMk/>
            <pc:sldMk cId="2910433961" sldId="256"/>
            <ac:spMk id="134" creationId="{32BC26D8-82FB-445E-AA49-62A77D7C1EE0}"/>
          </ac:spMkLst>
        </pc:spChg>
        <pc:spChg chg="add">
          <ac:chgData name="Sarah Gothard" userId="0e53f415fda5f162" providerId="LiveId" clId="{4AC5708F-B571-49D4-9192-4A2B1D6291DD}" dt="2022-02-20T03:09:38.218" v="5" actId="26606"/>
          <ac:spMkLst>
            <pc:docMk/>
            <pc:sldMk cId="2910433961" sldId="256"/>
            <ac:spMk id="136" creationId="{CB44330D-EA18-4254-AA95-EB49948539B8}"/>
          </ac:spMkLst>
        </pc:spChg>
        <pc:picChg chg="add del mod">
          <ac:chgData name="Sarah Gothard" userId="0e53f415fda5f162" providerId="LiveId" clId="{4AC5708F-B571-49D4-9192-4A2B1D6291DD}" dt="2022-02-20T03:09:35.958" v="3" actId="478"/>
          <ac:picMkLst>
            <pc:docMk/>
            <pc:sldMk cId="2910433961" sldId="256"/>
            <ac:picMk id="3" creationId="{E8CD6055-3BB9-4357-8803-C365E8B71217}"/>
          </ac:picMkLst>
        </pc:picChg>
        <pc:picChg chg="del">
          <ac:chgData name="Sarah Gothard" userId="0e53f415fda5f162" providerId="LiveId" clId="{4AC5708F-B571-49D4-9192-4A2B1D6291DD}" dt="2022-02-20T03:09:21.167" v="0" actId="478"/>
          <ac:picMkLst>
            <pc:docMk/>
            <pc:sldMk cId="2910433961" sldId="256"/>
            <ac:picMk id="5" creationId="{9E8E46CF-3610-4EB2-8B72-376E618069A1}"/>
          </ac:picMkLst>
        </pc:picChg>
        <pc:picChg chg="add mod">
          <ac:chgData name="Sarah Gothard" userId="0e53f415fda5f162" providerId="LiveId" clId="{4AC5708F-B571-49D4-9192-4A2B1D6291DD}" dt="2022-02-20T03:09:38.218" v="5" actId="26606"/>
          <ac:picMkLst>
            <pc:docMk/>
            <pc:sldMk cId="2910433961" sldId="256"/>
            <ac:picMk id="7" creationId="{235250E9-F738-4660-B60D-CE89CC82832F}"/>
          </ac:picMkLst>
        </pc:picChg>
      </pc:sldChg>
      <pc:sldChg chg="addSp delSp modSp mod">
        <pc:chgData name="Sarah Gothard" userId="0e53f415fda5f162" providerId="LiveId" clId="{4AC5708F-B571-49D4-9192-4A2B1D6291DD}" dt="2022-02-20T03:09:54.774" v="8" actId="26606"/>
        <pc:sldMkLst>
          <pc:docMk/>
          <pc:sldMk cId="1937519048" sldId="277"/>
        </pc:sldMkLst>
        <pc:spChg chg="ord">
          <ac:chgData name="Sarah Gothard" userId="0e53f415fda5f162" providerId="LiveId" clId="{4AC5708F-B571-49D4-9192-4A2B1D6291DD}" dt="2022-02-20T03:09:54.774" v="8" actId="26606"/>
          <ac:spMkLst>
            <pc:docMk/>
            <pc:sldMk cId="1937519048" sldId="277"/>
            <ac:spMk id="4" creationId="{D3BC9CAE-CFFA-4411-8F11-56E8187C8D6C}"/>
          </ac:spMkLst>
        </pc:spChg>
        <pc:spChg chg="del">
          <ac:chgData name="Sarah Gothard" userId="0e53f415fda5f162" providerId="LiveId" clId="{4AC5708F-B571-49D4-9192-4A2B1D6291DD}" dt="2022-02-20T03:09:54.774" v="8" actId="26606"/>
          <ac:spMkLst>
            <pc:docMk/>
            <pc:sldMk cId="1937519048" sldId="277"/>
            <ac:spMk id="116" creationId="{32BC26D8-82FB-445E-AA49-62A77D7C1EE0}"/>
          </ac:spMkLst>
        </pc:spChg>
        <pc:spChg chg="del">
          <ac:chgData name="Sarah Gothard" userId="0e53f415fda5f162" providerId="LiveId" clId="{4AC5708F-B571-49D4-9192-4A2B1D6291DD}" dt="2022-02-20T03:09:54.774" v="8" actId="26606"/>
          <ac:spMkLst>
            <pc:docMk/>
            <pc:sldMk cId="1937519048" sldId="277"/>
            <ac:spMk id="118" creationId="{CB44330D-EA18-4254-AA95-EB49948539B8}"/>
          </ac:spMkLst>
        </pc:spChg>
        <pc:spChg chg="add">
          <ac:chgData name="Sarah Gothard" userId="0e53f415fda5f162" providerId="LiveId" clId="{4AC5708F-B571-49D4-9192-4A2B1D6291DD}" dt="2022-02-20T03:09:54.774" v="8" actId="26606"/>
          <ac:spMkLst>
            <pc:docMk/>
            <pc:sldMk cId="1937519048" sldId="277"/>
            <ac:spMk id="123" creationId="{32BC26D8-82FB-445E-AA49-62A77D7C1EE0}"/>
          </ac:spMkLst>
        </pc:spChg>
        <pc:spChg chg="add">
          <ac:chgData name="Sarah Gothard" userId="0e53f415fda5f162" providerId="LiveId" clId="{4AC5708F-B571-49D4-9192-4A2B1D6291DD}" dt="2022-02-20T03:09:54.774" v="8" actId="26606"/>
          <ac:spMkLst>
            <pc:docMk/>
            <pc:sldMk cId="1937519048" sldId="277"/>
            <ac:spMk id="125" creationId="{CB44330D-EA18-4254-AA95-EB49948539B8}"/>
          </ac:spMkLst>
        </pc:spChg>
        <pc:picChg chg="del">
          <ac:chgData name="Sarah Gothard" userId="0e53f415fda5f162" providerId="LiveId" clId="{4AC5708F-B571-49D4-9192-4A2B1D6291DD}" dt="2022-02-20T03:09:41.260" v="6" actId="478"/>
          <ac:picMkLst>
            <pc:docMk/>
            <pc:sldMk cId="1937519048" sldId="277"/>
            <ac:picMk id="3" creationId="{5D6939A9-330F-493D-8CDC-F403DD076519}"/>
          </ac:picMkLst>
        </pc:picChg>
        <pc:picChg chg="add mod">
          <ac:chgData name="Sarah Gothard" userId="0e53f415fda5f162" providerId="LiveId" clId="{4AC5708F-B571-49D4-9192-4A2B1D6291DD}" dt="2022-02-20T03:09:54.774" v="8" actId="26606"/>
          <ac:picMkLst>
            <pc:docMk/>
            <pc:sldMk cId="1937519048" sldId="277"/>
            <ac:picMk id="5" creationId="{2F05D5CF-A188-425A-B8C0-885CC4A721A1}"/>
          </ac:picMkLst>
        </pc:picChg>
      </pc:sldChg>
      <pc:sldChg chg="del">
        <pc:chgData name="Sarah Gothard" userId="0e53f415fda5f162" providerId="LiveId" clId="{4AC5708F-B571-49D4-9192-4A2B1D6291DD}" dt="2022-02-20T03:09:57.098" v="9" actId="47"/>
        <pc:sldMkLst>
          <pc:docMk/>
          <pc:sldMk cId="1339356375" sldId="278"/>
        </pc:sldMkLst>
      </pc:sldChg>
      <pc:sldChg chg="addSp delSp modSp new mod setBg">
        <pc:chgData name="Sarah Gothard" userId="0e53f415fda5f162" providerId="LiveId" clId="{4AC5708F-B571-49D4-9192-4A2B1D6291DD}" dt="2022-02-20T03:10:14.847" v="14" actId="27614"/>
        <pc:sldMkLst>
          <pc:docMk/>
          <pc:sldMk cId="2110912721" sldId="278"/>
        </pc:sldMkLst>
        <pc:spChg chg="del">
          <ac:chgData name="Sarah Gothard" userId="0e53f415fda5f162" providerId="LiveId" clId="{4AC5708F-B571-49D4-9192-4A2B1D6291DD}" dt="2022-02-20T03:10:11.548" v="12" actId="26606"/>
          <ac:spMkLst>
            <pc:docMk/>
            <pc:sldMk cId="2110912721" sldId="278"/>
            <ac:spMk id="2" creationId="{398BAE74-4550-4AE4-BAC7-D877834E316D}"/>
          </ac:spMkLst>
        </pc:spChg>
        <pc:spChg chg="del">
          <ac:chgData name="Sarah Gothard" userId="0e53f415fda5f162" providerId="LiveId" clId="{4AC5708F-B571-49D4-9192-4A2B1D6291DD}" dt="2022-02-20T03:10:11.548" v="12" actId="26606"/>
          <ac:spMkLst>
            <pc:docMk/>
            <pc:sldMk cId="2110912721" sldId="278"/>
            <ac:spMk id="3" creationId="{177F5D86-7D4A-445F-95A6-2007244E2692}"/>
          </ac:spMkLst>
        </pc:spChg>
        <pc:spChg chg="mod ord">
          <ac:chgData name="Sarah Gothard" userId="0e53f415fda5f162" providerId="LiveId" clId="{4AC5708F-B571-49D4-9192-4A2B1D6291DD}" dt="2022-02-20T03:10:11.548" v="12" actId="26606"/>
          <ac:spMkLst>
            <pc:docMk/>
            <pc:sldMk cId="2110912721" sldId="278"/>
            <ac:spMk id="4" creationId="{E9C473D3-3041-4040-BD1E-A8B33858E8FB}"/>
          </ac:spMkLst>
        </pc:spChg>
        <pc:spChg chg="add">
          <ac:chgData name="Sarah Gothard" userId="0e53f415fda5f162" providerId="LiveId" clId="{4AC5708F-B571-49D4-9192-4A2B1D6291DD}" dt="2022-02-20T03:10:11.548" v="12" actId="26606"/>
          <ac:spMkLst>
            <pc:docMk/>
            <pc:sldMk cId="2110912721" sldId="278"/>
            <ac:spMk id="11" creationId="{32BC26D8-82FB-445E-AA49-62A77D7C1EE0}"/>
          </ac:spMkLst>
        </pc:spChg>
        <pc:spChg chg="add">
          <ac:chgData name="Sarah Gothard" userId="0e53f415fda5f162" providerId="LiveId" clId="{4AC5708F-B571-49D4-9192-4A2B1D6291DD}" dt="2022-02-20T03:10:11.548" v="12" actId="26606"/>
          <ac:spMkLst>
            <pc:docMk/>
            <pc:sldMk cId="2110912721" sldId="278"/>
            <ac:spMk id="13" creationId="{CB44330D-EA18-4254-AA95-EB49948539B8}"/>
          </ac:spMkLst>
        </pc:spChg>
        <pc:picChg chg="add mod">
          <ac:chgData name="Sarah Gothard" userId="0e53f415fda5f162" providerId="LiveId" clId="{4AC5708F-B571-49D4-9192-4A2B1D6291DD}" dt="2022-02-20T03:10:14.847" v="14" actId="27614"/>
          <ac:picMkLst>
            <pc:docMk/>
            <pc:sldMk cId="2110912721" sldId="278"/>
            <ac:picMk id="6" creationId="{D8F63217-3D2C-47A5-B076-2328509F591B}"/>
          </ac:picMkLst>
        </pc:picChg>
      </pc:sldChg>
      <pc:sldChg chg="addSp delSp modSp new mod setBg">
        <pc:chgData name="Sarah Gothard" userId="0e53f415fda5f162" providerId="LiveId" clId="{4AC5708F-B571-49D4-9192-4A2B1D6291DD}" dt="2022-02-20T03:11:26.061" v="21" actId="27614"/>
        <pc:sldMkLst>
          <pc:docMk/>
          <pc:sldMk cId="3302233426" sldId="279"/>
        </pc:sldMkLst>
        <pc:spChg chg="del">
          <ac:chgData name="Sarah Gothard" userId="0e53f415fda5f162" providerId="LiveId" clId="{4AC5708F-B571-49D4-9192-4A2B1D6291DD}" dt="2022-02-20T03:11:06.952" v="18" actId="26606"/>
          <ac:spMkLst>
            <pc:docMk/>
            <pc:sldMk cId="3302233426" sldId="279"/>
            <ac:spMk id="2" creationId="{3C353AE4-2BD0-4C75-BF89-4AC6664CD651}"/>
          </ac:spMkLst>
        </pc:spChg>
        <pc:spChg chg="del">
          <ac:chgData name="Sarah Gothard" userId="0e53f415fda5f162" providerId="LiveId" clId="{4AC5708F-B571-49D4-9192-4A2B1D6291DD}" dt="2022-02-20T03:11:06.952" v="18" actId="26606"/>
          <ac:spMkLst>
            <pc:docMk/>
            <pc:sldMk cId="3302233426" sldId="279"/>
            <ac:spMk id="3" creationId="{C87E3471-90F3-4F13-AC94-FF53687BE234}"/>
          </ac:spMkLst>
        </pc:spChg>
        <pc:spChg chg="mod ord">
          <ac:chgData name="Sarah Gothard" userId="0e53f415fda5f162" providerId="LiveId" clId="{4AC5708F-B571-49D4-9192-4A2B1D6291DD}" dt="2022-02-20T03:11:06.952" v="18" actId="26606"/>
          <ac:spMkLst>
            <pc:docMk/>
            <pc:sldMk cId="3302233426" sldId="279"/>
            <ac:spMk id="4" creationId="{F48FF072-FD16-43B9-8920-21674D762FB9}"/>
          </ac:spMkLst>
        </pc:spChg>
        <pc:spChg chg="add">
          <ac:chgData name="Sarah Gothard" userId="0e53f415fda5f162" providerId="LiveId" clId="{4AC5708F-B571-49D4-9192-4A2B1D6291DD}" dt="2022-02-20T03:11:06.952" v="18" actId="26606"/>
          <ac:spMkLst>
            <pc:docMk/>
            <pc:sldMk cId="3302233426" sldId="279"/>
            <ac:spMk id="13" creationId="{32BC26D8-82FB-445E-AA49-62A77D7C1EE0}"/>
          </ac:spMkLst>
        </pc:spChg>
        <pc:spChg chg="add">
          <ac:chgData name="Sarah Gothard" userId="0e53f415fda5f162" providerId="LiveId" clId="{4AC5708F-B571-49D4-9192-4A2B1D6291DD}" dt="2022-02-20T03:11:06.952" v="18" actId="26606"/>
          <ac:spMkLst>
            <pc:docMk/>
            <pc:sldMk cId="3302233426" sldId="279"/>
            <ac:spMk id="15" creationId="{CB44330D-EA18-4254-AA95-EB49948539B8}"/>
          </ac:spMkLst>
        </pc:spChg>
        <pc:picChg chg="add del">
          <ac:chgData name="Sarah Gothard" userId="0e53f415fda5f162" providerId="LiveId" clId="{4AC5708F-B571-49D4-9192-4A2B1D6291DD}" dt="2022-02-20T03:10:46.149" v="16" actId="22"/>
          <ac:picMkLst>
            <pc:docMk/>
            <pc:sldMk cId="3302233426" sldId="279"/>
            <ac:picMk id="6" creationId="{E59B8622-E548-4795-AA50-D0D1FD32EAAA}"/>
          </ac:picMkLst>
        </pc:picChg>
        <pc:picChg chg="add mod">
          <ac:chgData name="Sarah Gothard" userId="0e53f415fda5f162" providerId="LiveId" clId="{4AC5708F-B571-49D4-9192-4A2B1D6291DD}" dt="2022-02-20T03:11:26.061" v="21" actId="27614"/>
          <ac:picMkLst>
            <pc:docMk/>
            <pc:sldMk cId="3302233426" sldId="279"/>
            <ac:picMk id="8" creationId="{8F347EC1-D7D7-42FA-AA3D-8C686412E9CB}"/>
          </ac:picMkLst>
        </pc:picChg>
      </pc:sldChg>
      <pc:sldChg chg="addSp delSp modSp new mod setBg">
        <pc:chgData name="Sarah Gothard" userId="0e53f415fda5f162" providerId="LiveId" clId="{4AC5708F-B571-49D4-9192-4A2B1D6291DD}" dt="2022-02-20T03:11:27.513" v="23" actId="26606"/>
        <pc:sldMkLst>
          <pc:docMk/>
          <pc:sldMk cId="3446864510" sldId="280"/>
        </pc:sldMkLst>
        <pc:spChg chg="del">
          <ac:chgData name="Sarah Gothard" userId="0e53f415fda5f162" providerId="LiveId" clId="{4AC5708F-B571-49D4-9192-4A2B1D6291DD}" dt="2022-02-20T03:11:27.513" v="23" actId="26606"/>
          <ac:spMkLst>
            <pc:docMk/>
            <pc:sldMk cId="3446864510" sldId="280"/>
            <ac:spMk id="2" creationId="{2E3A0735-A6CF-4B13-B835-64EA1EAB3CC0}"/>
          </ac:spMkLst>
        </pc:spChg>
        <pc:spChg chg="del">
          <ac:chgData name="Sarah Gothard" userId="0e53f415fda5f162" providerId="LiveId" clId="{4AC5708F-B571-49D4-9192-4A2B1D6291DD}" dt="2022-02-20T03:11:27.513" v="23" actId="26606"/>
          <ac:spMkLst>
            <pc:docMk/>
            <pc:sldMk cId="3446864510" sldId="280"/>
            <ac:spMk id="3" creationId="{D084B9D6-FC39-4941-8C96-7957953BAFCA}"/>
          </ac:spMkLst>
        </pc:spChg>
        <pc:spChg chg="mod ord">
          <ac:chgData name="Sarah Gothard" userId="0e53f415fda5f162" providerId="LiveId" clId="{4AC5708F-B571-49D4-9192-4A2B1D6291DD}" dt="2022-02-20T03:11:27.513" v="23" actId="26606"/>
          <ac:spMkLst>
            <pc:docMk/>
            <pc:sldMk cId="3446864510" sldId="280"/>
            <ac:spMk id="4" creationId="{C148413D-9DB1-42D6-8667-49D906129C41}"/>
          </ac:spMkLst>
        </pc:spChg>
        <pc:spChg chg="add">
          <ac:chgData name="Sarah Gothard" userId="0e53f415fda5f162" providerId="LiveId" clId="{4AC5708F-B571-49D4-9192-4A2B1D6291DD}" dt="2022-02-20T03:11:27.513" v="23" actId="26606"/>
          <ac:spMkLst>
            <pc:docMk/>
            <pc:sldMk cId="3446864510" sldId="280"/>
            <ac:spMk id="11" creationId="{32BC26D8-82FB-445E-AA49-62A77D7C1EE0}"/>
          </ac:spMkLst>
        </pc:spChg>
        <pc:spChg chg="add">
          <ac:chgData name="Sarah Gothard" userId="0e53f415fda5f162" providerId="LiveId" clId="{4AC5708F-B571-49D4-9192-4A2B1D6291DD}" dt="2022-02-20T03:11:27.513" v="23" actId="26606"/>
          <ac:spMkLst>
            <pc:docMk/>
            <pc:sldMk cId="3446864510" sldId="280"/>
            <ac:spMk id="13" creationId="{CB44330D-EA18-4254-AA95-EB49948539B8}"/>
          </ac:spMkLst>
        </pc:spChg>
        <pc:picChg chg="add mod">
          <ac:chgData name="Sarah Gothard" userId="0e53f415fda5f162" providerId="LiveId" clId="{4AC5708F-B571-49D4-9192-4A2B1D6291DD}" dt="2022-02-20T03:11:27.513" v="23" actId="26606"/>
          <ac:picMkLst>
            <pc:docMk/>
            <pc:sldMk cId="3446864510" sldId="280"/>
            <ac:picMk id="6" creationId="{7C227A32-B247-435B-9FC1-A0B12EB50DFD}"/>
          </ac:picMkLst>
        </pc:picChg>
      </pc:sldChg>
      <pc:sldChg chg="addSp delSp modSp new mod setBg">
        <pc:chgData name="Sarah Gothard" userId="0e53f415fda5f162" providerId="LiveId" clId="{4AC5708F-B571-49D4-9192-4A2B1D6291DD}" dt="2022-02-20T03:12:20.463" v="29" actId="27614"/>
        <pc:sldMkLst>
          <pc:docMk/>
          <pc:sldMk cId="500096918" sldId="281"/>
        </pc:sldMkLst>
        <pc:spChg chg="del">
          <ac:chgData name="Sarah Gothard" userId="0e53f415fda5f162" providerId="LiveId" clId="{4AC5708F-B571-49D4-9192-4A2B1D6291DD}" dt="2022-02-20T03:12:05.969" v="26" actId="26606"/>
          <ac:spMkLst>
            <pc:docMk/>
            <pc:sldMk cId="500096918" sldId="281"/>
            <ac:spMk id="2" creationId="{C26B7602-D20D-472E-BBC7-3F93DA3023B6}"/>
          </ac:spMkLst>
        </pc:spChg>
        <pc:spChg chg="del">
          <ac:chgData name="Sarah Gothard" userId="0e53f415fda5f162" providerId="LiveId" clId="{4AC5708F-B571-49D4-9192-4A2B1D6291DD}" dt="2022-02-20T03:12:05.969" v="26" actId="26606"/>
          <ac:spMkLst>
            <pc:docMk/>
            <pc:sldMk cId="500096918" sldId="281"/>
            <ac:spMk id="3" creationId="{7D58B822-81CC-4417-8154-23F41A532D0E}"/>
          </ac:spMkLst>
        </pc:spChg>
        <pc:spChg chg="mod ord">
          <ac:chgData name="Sarah Gothard" userId="0e53f415fda5f162" providerId="LiveId" clId="{4AC5708F-B571-49D4-9192-4A2B1D6291DD}" dt="2022-02-20T03:12:05.969" v="26" actId="26606"/>
          <ac:spMkLst>
            <pc:docMk/>
            <pc:sldMk cId="500096918" sldId="281"/>
            <ac:spMk id="4" creationId="{BC53A017-21A5-4FBC-A647-515E8FEDDE08}"/>
          </ac:spMkLst>
        </pc:spChg>
        <pc:spChg chg="add">
          <ac:chgData name="Sarah Gothard" userId="0e53f415fda5f162" providerId="LiveId" clId="{4AC5708F-B571-49D4-9192-4A2B1D6291DD}" dt="2022-02-20T03:12:05.969" v="26" actId="26606"/>
          <ac:spMkLst>
            <pc:docMk/>
            <pc:sldMk cId="500096918" sldId="281"/>
            <ac:spMk id="11" creationId="{32BC26D8-82FB-445E-AA49-62A77D7C1EE0}"/>
          </ac:spMkLst>
        </pc:spChg>
        <pc:spChg chg="add">
          <ac:chgData name="Sarah Gothard" userId="0e53f415fda5f162" providerId="LiveId" clId="{4AC5708F-B571-49D4-9192-4A2B1D6291DD}" dt="2022-02-20T03:12:05.969" v="26" actId="26606"/>
          <ac:spMkLst>
            <pc:docMk/>
            <pc:sldMk cId="500096918" sldId="281"/>
            <ac:spMk id="13" creationId="{CB44330D-EA18-4254-AA95-EB49948539B8}"/>
          </ac:spMkLst>
        </pc:spChg>
        <pc:picChg chg="add mod">
          <ac:chgData name="Sarah Gothard" userId="0e53f415fda5f162" providerId="LiveId" clId="{4AC5708F-B571-49D4-9192-4A2B1D6291DD}" dt="2022-02-20T03:12:20.463" v="29" actId="27614"/>
          <ac:picMkLst>
            <pc:docMk/>
            <pc:sldMk cId="500096918" sldId="281"/>
            <ac:picMk id="6" creationId="{C20919A5-592D-4D04-8083-38E4CCC6EEE8}"/>
          </ac:picMkLst>
        </pc:picChg>
      </pc:sldChg>
      <pc:sldChg chg="addSp delSp modSp new mod setBg">
        <pc:chgData name="Sarah Gothard" userId="0e53f415fda5f162" providerId="LiveId" clId="{4AC5708F-B571-49D4-9192-4A2B1D6291DD}" dt="2022-02-20T03:12:20.840" v="31" actId="26606"/>
        <pc:sldMkLst>
          <pc:docMk/>
          <pc:sldMk cId="2781336393" sldId="282"/>
        </pc:sldMkLst>
        <pc:spChg chg="del">
          <ac:chgData name="Sarah Gothard" userId="0e53f415fda5f162" providerId="LiveId" clId="{4AC5708F-B571-49D4-9192-4A2B1D6291DD}" dt="2022-02-20T03:12:20.840" v="31" actId="26606"/>
          <ac:spMkLst>
            <pc:docMk/>
            <pc:sldMk cId="2781336393" sldId="282"/>
            <ac:spMk id="2" creationId="{33DE2030-FDA0-4748-940D-E2E82F3A67CA}"/>
          </ac:spMkLst>
        </pc:spChg>
        <pc:spChg chg="del">
          <ac:chgData name="Sarah Gothard" userId="0e53f415fda5f162" providerId="LiveId" clId="{4AC5708F-B571-49D4-9192-4A2B1D6291DD}" dt="2022-02-20T03:12:20.840" v="31" actId="26606"/>
          <ac:spMkLst>
            <pc:docMk/>
            <pc:sldMk cId="2781336393" sldId="282"/>
            <ac:spMk id="3" creationId="{B7B77F79-C949-4DE7-9A51-E3DCCDD73D40}"/>
          </ac:spMkLst>
        </pc:spChg>
        <pc:spChg chg="mod ord">
          <ac:chgData name="Sarah Gothard" userId="0e53f415fda5f162" providerId="LiveId" clId="{4AC5708F-B571-49D4-9192-4A2B1D6291DD}" dt="2022-02-20T03:12:20.840" v="31" actId="26606"/>
          <ac:spMkLst>
            <pc:docMk/>
            <pc:sldMk cId="2781336393" sldId="282"/>
            <ac:spMk id="4" creationId="{C71DB374-D9EE-422E-BE31-D13E715D2266}"/>
          </ac:spMkLst>
        </pc:spChg>
        <pc:spChg chg="add">
          <ac:chgData name="Sarah Gothard" userId="0e53f415fda5f162" providerId="LiveId" clId="{4AC5708F-B571-49D4-9192-4A2B1D6291DD}" dt="2022-02-20T03:12:20.840" v="31" actId="26606"/>
          <ac:spMkLst>
            <pc:docMk/>
            <pc:sldMk cId="2781336393" sldId="282"/>
            <ac:spMk id="11" creationId="{32BC26D8-82FB-445E-AA49-62A77D7C1EE0}"/>
          </ac:spMkLst>
        </pc:spChg>
        <pc:spChg chg="add">
          <ac:chgData name="Sarah Gothard" userId="0e53f415fda5f162" providerId="LiveId" clId="{4AC5708F-B571-49D4-9192-4A2B1D6291DD}" dt="2022-02-20T03:12:20.840" v="31" actId="26606"/>
          <ac:spMkLst>
            <pc:docMk/>
            <pc:sldMk cId="2781336393" sldId="282"/>
            <ac:spMk id="13" creationId="{CB44330D-EA18-4254-AA95-EB49948539B8}"/>
          </ac:spMkLst>
        </pc:spChg>
        <pc:picChg chg="add mod">
          <ac:chgData name="Sarah Gothard" userId="0e53f415fda5f162" providerId="LiveId" clId="{4AC5708F-B571-49D4-9192-4A2B1D6291DD}" dt="2022-02-20T03:12:20.840" v="31" actId="26606"/>
          <ac:picMkLst>
            <pc:docMk/>
            <pc:sldMk cId="2781336393" sldId="282"/>
            <ac:picMk id="6" creationId="{A2CEEB3F-C20F-4BAF-9CB0-55688659BD9A}"/>
          </ac:picMkLst>
        </pc:picChg>
      </pc:sldChg>
      <pc:sldChg chg="del">
        <pc:chgData name="Sarah Gothard" userId="0e53f415fda5f162" providerId="LiveId" clId="{4AC5708F-B571-49D4-9192-4A2B1D6291DD}" dt="2022-02-20T03:09:57.098" v="9" actId="47"/>
        <pc:sldMkLst>
          <pc:docMk/>
          <pc:sldMk cId="2845889127" sldId="282"/>
        </pc:sldMkLst>
      </pc:sldChg>
      <pc:sldChg chg="del">
        <pc:chgData name="Sarah Gothard" userId="0e53f415fda5f162" providerId="LiveId" clId="{4AC5708F-B571-49D4-9192-4A2B1D6291DD}" dt="2022-02-20T03:09:57.098" v="9" actId="47"/>
        <pc:sldMkLst>
          <pc:docMk/>
          <pc:sldMk cId="644245394" sldId="283"/>
        </pc:sldMkLst>
      </pc:sldChg>
      <pc:sldChg chg="del">
        <pc:chgData name="Sarah Gothard" userId="0e53f415fda5f162" providerId="LiveId" clId="{4AC5708F-B571-49D4-9192-4A2B1D6291DD}" dt="2022-02-20T03:09:57.098" v="9" actId="47"/>
        <pc:sldMkLst>
          <pc:docMk/>
          <pc:sldMk cId="2749815589" sldId="284"/>
        </pc:sldMkLst>
      </pc:sldChg>
      <pc:sldChg chg="del">
        <pc:chgData name="Sarah Gothard" userId="0e53f415fda5f162" providerId="LiveId" clId="{4AC5708F-B571-49D4-9192-4A2B1D6291DD}" dt="2022-02-20T03:09:57.098" v="9" actId="47"/>
        <pc:sldMkLst>
          <pc:docMk/>
          <pc:sldMk cId="1272175347" sldId="285"/>
        </pc:sldMkLst>
      </pc:sldChg>
      <pc:sldChg chg="addSp delSp modSp new mod setBg">
        <pc:chgData name="Sarah Gothard" userId="0e53f415fda5f162" providerId="LiveId" clId="{4AC5708F-B571-49D4-9192-4A2B1D6291DD}" dt="2022-02-20T03:13:55.595" v="37" actId="27614"/>
        <pc:sldMkLst>
          <pc:docMk/>
          <pc:sldMk cId="2462808828" sldId="285"/>
        </pc:sldMkLst>
        <pc:spChg chg="del">
          <ac:chgData name="Sarah Gothard" userId="0e53f415fda5f162" providerId="LiveId" clId="{4AC5708F-B571-49D4-9192-4A2B1D6291DD}" dt="2022-02-20T03:13:32.911" v="34" actId="26606"/>
          <ac:spMkLst>
            <pc:docMk/>
            <pc:sldMk cId="2462808828" sldId="285"/>
            <ac:spMk id="2" creationId="{48EBD48A-9F60-4355-8C8D-47B075C039FA}"/>
          </ac:spMkLst>
        </pc:spChg>
        <pc:spChg chg="del">
          <ac:chgData name="Sarah Gothard" userId="0e53f415fda5f162" providerId="LiveId" clId="{4AC5708F-B571-49D4-9192-4A2B1D6291DD}" dt="2022-02-20T03:13:32.911" v="34" actId="26606"/>
          <ac:spMkLst>
            <pc:docMk/>
            <pc:sldMk cId="2462808828" sldId="285"/>
            <ac:spMk id="3" creationId="{BD921E35-315C-4C98-96C6-55810D94376C}"/>
          </ac:spMkLst>
        </pc:spChg>
        <pc:spChg chg="mod ord">
          <ac:chgData name="Sarah Gothard" userId="0e53f415fda5f162" providerId="LiveId" clId="{4AC5708F-B571-49D4-9192-4A2B1D6291DD}" dt="2022-02-20T03:13:32.911" v="34" actId="26606"/>
          <ac:spMkLst>
            <pc:docMk/>
            <pc:sldMk cId="2462808828" sldId="285"/>
            <ac:spMk id="4" creationId="{DF64CB39-C1B4-436B-9F51-2BFAC400EB8C}"/>
          </ac:spMkLst>
        </pc:spChg>
        <pc:spChg chg="add">
          <ac:chgData name="Sarah Gothard" userId="0e53f415fda5f162" providerId="LiveId" clId="{4AC5708F-B571-49D4-9192-4A2B1D6291DD}" dt="2022-02-20T03:13:32.911" v="34" actId="26606"/>
          <ac:spMkLst>
            <pc:docMk/>
            <pc:sldMk cId="2462808828" sldId="285"/>
            <ac:spMk id="11" creationId="{32BC26D8-82FB-445E-AA49-62A77D7C1EE0}"/>
          </ac:spMkLst>
        </pc:spChg>
        <pc:spChg chg="add">
          <ac:chgData name="Sarah Gothard" userId="0e53f415fda5f162" providerId="LiveId" clId="{4AC5708F-B571-49D4-9192-4A2B1D6291DD}" dt="2022-02-20T03:13:32.911" v="34" actId="26606"/>
          <ac:spMkLst>
            <pc:docMk/>
            <pc:sldMk cId="2462808828" sldId="285"/>
            <ac:spMk id="13" creationId="{CB44330D-EA18-4254-AA95-EB49948539B8}"/>
          </ac:spMkLst>
        </pc:spChg>
        <pc:picChg chg="add mod">
          <ac:chgData name="Sarah Gothard" userId="0e53f415fda5f162" providerId="LiveId" clId="{4AC5708F-B571-49D4-9192-4A2B1D6291DD}" dt="2022-02-20T03:13:55.595" v="37" actId="27614"/>
          <ac:picMkLst>
            <pc:docMk/>
            <pc:sldMk cId="2462808828" sldId="285"/>
            <ac:picMk id="6" creationId="{CDB78FFC-F2FA-40F0-A160-C388B4B1AEB4}"/>
          </ac:picMkLst>
        </pc:picChg>
      </pc:sldChg>
      <pc:sldChg chg="addSp delSp modSp new mod setBg">
        <pc:chgData name="Sarah Gothard" userId="0e53f415fda5f162" providerId="LiveId" clId="{4AC5708F-B571-49D4-9192-4A2B1D6291DD}" dt="2022-02-20T03:13:56.994" v="39" actId="26606"/>
        <pc:sldMkLst>
          <pc:docMk/>
          <pc:sldMk cId="2910323511" sldId="286"/>
        </pc:sldMkLst>
        <pc:spChg chg="del">
          <ac:chgData name="Sarah Gothard" userId="0e53f415fda5f162" providerId="LiveId" clId="{4AC5708F-B571-49D4-9192-4A2B1D6291DD}" dt="2022-02-20T03:13:56.994" v="39" actId="26606"/>
          <ac:spMkLst>
            <pc:docMk/>
            <pc:sldMk cId="2910323511" sldId="286"/>
            <ac:spMk id="2" creationId="{894E7F5D-41B0-43AE-9AFB-7BA5B8AD2768}"/>
          </ac:spMkLst>
        </pc:spChg>
        <pc:spChg chg="del">
          <ac:chgData name="Sarah Gothard" userId="0e53f415fda5f162" providerId="LiveId" clId="{4AC5708F-B571-49D4-9192-4A2B1D6291DD}" dt="2022-02-20T03:13:56.994" v="39" actId="26606"/>
          <ac:spMkLst>
            <pc:docMk/>
            <pc:sldMk cId="2910323511" sldId="286"/>
            <ac:spMk id="3" creationId="{B618D759-60C7-4BE1-8BE3-299EA967AEAE}"/>
          </ac:spMkLst>
        </pc:spChg>
        <pc:spChg chg="mod ord">
          <ac:chgData name="Sarah Gothard" userId="0e53f415fda5f162" providerId="LiveId" clId="{4AC5708F-B571-49D4-9192-4A2B1D6291DD}" dt="2022-02-20T03:13:56.994" v="39" actId="26606"/>
          <ac:spMkLst>
            <pc:docMk/>
            <pc:sldMk cId="2910323511" sldId="286"/>
            <ac:spMk id="4" creationId="{312896BE-1661-429D-8D74-AF69549310E5}"/>
          </ac:spMkLst>
        </pc:spChg>
        <pc:spChg chg="add">
          <ac:chgData name="Sarah Gothard" userId="0e53f415fda5f162" providerId="LiveId" clId="{4AC5708F-B571-49D4-9192-4A2B1D6291DD}" dt="2022-02-20T03:13:56.994" v="39" actId="26606"/>
          <ac:spMkLst>
            <pc:docMk/>
            <pc:sldMk cId="2910323511" sldId="286"/>
            <ac:spMk id="11" creationId="{32BC26D8-82FB-445E-AA49-62A77D7C1EE0}"/>
          </ac:spMkLst>
        </pc:spChg>
        <pc:spChg chg="add">
          <ac:chgData name="Sarah Gothard" userId="0e53f415fda5f162" providerId="LiveId" clId="{4AC5708F-B571-49D4-9192-4A2B1D6291DD}" dt="2022-02-20T03:13:56.994" v="39" actId="26606"/>
          <ac:spMkLst>
            <pc:docMk/>
            <pc:sldMk cId="2910323511" sldId="286"/>
            <ac:spMk id="13" creationId="{CB44330D-EA18-4254-AA95-EB49948539B8}"/>
          </ac:spMkLst>
        </pc:spChg>
        <pc:picChg chg="add mod">
          <ac:chgData name="Sarah Gothard" userId="0e53f415fda5f162" providerId="LiveId" clId="{4AC5708F-B571-49D4-9192-4A2B1D6291DD}" dt="2022-02-20T03:13:56.994" v="39" actId="26606"/>
          <ac:picMkLst>
            <pc:docMk/>
            <pc:sldMk cId="2910323511" sldId="286"/>
            <ac:picMk id="6" creationId="{C9308A5A-3409-46BC-A618-B8EDB9F0B01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1/1/2023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1/1/2023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1/1/2023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1/1/2023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1/1/2023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1/1/2023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1/1/2023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1/1/2023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1/1/2023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1/1/2023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1/1/2023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1/1/2023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 name="Rectangle 13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35250E9-F738-4660-B60D-CE89CC82832F}"/>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DB78FFC-F2FA-40F0-A160-C388B4B1AEB4}"/>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DF64CB39-C1B4-436B-9F51-2BFAC400EB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62808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9308A5A-3409-46BC-A618-B8EDB9F0B01A}"/>
              </a:ext>
            </a:extLst>
          </p:cNvPr>
          <p:cNvPicPr>
            <a:picLocks noGrp="1" noChangeAspect="1"/>
          </p:cNvPicPr>
          <p:nvPr>
            <p:ph idx="1"/>
          </p:nvPr>
        </p:nvPicPr>
        <p:blipFill>
          <a:blip r:embed="rId2"/>
          <a:stretch>
            <a:fillRect/>
          </a:stretch>
        </p:blipFill>
        <p:spPr>
          <a:xfrm>
            <a:off x="643467" y="1561508"/>
            <a:ext cx="10905066" cy="3734984"/>
          </a:xfrm>
          <a:prstGeom prst="rect">
            <a:avLst/>
          </a:prstGeom>
        </p:spPr>
      </p:pic>
      <p:sp>
        <p:nvSpPr>
          <p:cNvPr id="4" name="Footer Placeholder 3">
            <a:extLst>
              <a:ext uri="{FF2B5EF4-FFF2-40B4-BE49-F238E27FC236}">
                <a16:creationId xmlns:a16="http://schemas.microsoft.com/office/drawing/2014/main" id="{312896BE-1661-429D-8D74-AF69549310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323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8F347EC1-D7D7-42FA-AA3D-8C686412E9C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F48FF072-FD16-43B9-8920-21674D762FB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223944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C227A32-B247-435B-9FC1-A0B12EB50DFD}"/>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C148413D-9DB1-42D6-8667-49D906129C4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664111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 name="Rectangle 1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F05D5CF-A188-425A-B8C0-885CC4A721A1}"/>
              </a:ext>
            </a:extLst>
          </p:cNvPr>
          <p:cNvPicPr>
            <a:picLocks noChangeAspect="1"/>
          </p:cNvPicPr>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8F63217-3D2C-47A5-B076-2328509F591B}"/>
              </a:ext>
            </a:extLst>
          </p:cNvPr>
          <p:cNvPicPr>
            <a:picLocks noGrp="1" noChangeAspect="1"/>
          </p:cNvPicPr>
          <p:nvPr>
            <p:ph idx="1"/>
          </p:nvPr>
        </p:nvPicPr>
        <p:blipFill>
          <a:blip r:embed="rId2"/>
          <a:stretch>
            <a:fillRect/>
          </a:stretch>
        </p:blipFill>
        <p:spPr>
          <a:xfrm>
            <a:off x="643467" y="1643296"/>
            <a:ext cx="10905066" cy="3571408"/>
          </a:xfrm>
          <a:prstGeom prst="rect">
            <a:avLst/>
          </a:prstGeom>
        </p:spPr>
      </p:pic>
      <p:sp>
        <p:nvSpPr>
          <p:cNvPr id="4" name="Footer Placeholder 3">
            <a:extLst>
              <a:ext uri="{FF2B5EF4-FFF2-40B4-BE49-F238E27FC236}">
                <a16:creationId xmlns:a16="http://schemas.microsoft.com/office/drawing/2014/main" id="{E9C473D3-3041-4040-BD1E-A8B33858E8F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10912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8F347EC1-D7D7-42FA-AA3D-8C686412E9C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F48FF072-FD16-43B9-8920-21674D762FB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02233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C227A32-B247-435B-9FC1-A0B12EB50DFD}"/>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C148413D-9DB1-42D6-8667-49D906129C4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46864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20919A5-592D-4D04-8083-38E4CCC6EEE8}"/>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BC53A017-21A5-4FBC-A647-515E8FEDDE0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00096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2CEEB3F-C20F-4BAF-9CB0-55688659BD9A}"/>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C71DB374-D9EE-422E-BE31-D13E715D226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81336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8F347EC1-D7D7-42FA-AA3D-8C686412E9C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F48FF072-FD16-43B9-8920-21674D762FB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604962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C227A32-B247-435B-9FC1-A0B12EB50DFD}"/>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C148413D-9DB1-42D6-8667-49D906129C4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6179053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28</cp:revision>
  <dcterms:created xsi:type="dcterms:W3CDTF">2019-09-28T20:24:12Z</dcterms:created>
  <dcterms:modified xsi:type="dcterms:W3CDTF">2023-01-02T01:04:56Z</dcterms:modified>
</cp:coreProperties>
</file>