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0" d="100"/>
          <a:sy n="60" d="100"/>
        </p:scale>
        <p:origin x="52" y="2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467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1282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14E46B-04AF-2FF9-D012-662F1EE3FE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F420FE-49AB-C1CD-1CCE-181336B9B1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A319DB-6B7A-D807-6B21-B61AABE428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40CE37-E35E-372C-BA22-A2562103F0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173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761CB1-9133-9BE2-6FA3-BF15E6CA3F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918626-9A5D-6B08-3208-09310B3E3A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D0FBD5-BB4A-81C6-2407-B285EF6B36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7834D8-20ED-8D51-8FCF-6DEF53EF58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316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EDFA1B-683A-DACC-55E1-465AA99AD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654F00-1EC7-8928-F808-DF102BED13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E00A91-BB33-B2E4-A555-58418BA1FA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4DF8AA-335F-004A-1653-2212C24D6A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1264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05E4B-F5BC-928B-E2ED-BE0DFD703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118179-67CA-F020-9EB1-A4EC2CB109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78A971-409A-35B4-D3C4-6F5F8E4440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0D53FB-92FD-A80D-F288-32324984698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4011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3E194F-1EFE-37FF-1C75-2E58FD459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A86AF3-7F5D-1CEF-DDE2-4700807207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2AB3D6-B2D8-3A25-48BA-95B7A4E985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B31D6-6AF2-FD2C-3FD4-67C0B73F7C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0400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7DCBBD-C318-566A-27A4-846786AA1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F6AFA1A-D6F8-E1D6-49BA-EB8584B5CC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A60C648-DF1C-5F0A-C8BF-1388D2520B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42726D-8419-A8B0-51BD-74FA72FA74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5663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35C3EC-81F5-D886-B767-54C200862D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D4C719-8AF7-A56D-DC6C-2BF4AB2508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B29AD5-6F64-7812-D897-A48C22F09F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81AD34-785E-86D1-97C6-B515EB8E73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398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27515-47F3-41DB-A42F-A9039912CD61}" type="datetime1">
              <a:rPr lang="en-US" smtClean="0"/>
              <a:t>5/26/2025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F1232-198D-487C-8BCE-B9FBD0C6CA76}" type="datetime1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F1B5E-1553-49F8-8919-A77AD28563C4}" type="datetime1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2F99B-7AC9-4610-BD04-7535C152A915}" type="datetime1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1223-872F-4B29-8C14-A26EB20E3DBB}" type="datetime1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C43D2-B831-46FA-B565-DE0A82EF9568}" type="datetime1">
              <a:rPr lang="en-US" smtClean="0"/>
              <a:t>5/26/2025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86C13-4924-499D-8BBE-68A41A46FEC4}" type="datetime1">
              <a:rPr lang="en-US" smtClean="0"/>
              <a:t>5/26/2025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4D60A-1CE1-4B1F-BAE5-5965B4FD48F8}" type="datetime1">
              <a:rPr lang="en-US" smtClean="0"/>
              <a:t>5/26/2025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8625D-4FF3-4842-89AA-6FDE9DA5AFD0}" type="datetime1">
              <a:rPr lang="en-US" smtClean="0"/>
              <a:t>5/26/2025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50A10-98D0-4D56-893A-77BF97704E5C}" type="datetime1">
              <a:rPr lang="en-US" smtClean="0"/>
              <a:t>5/26/2025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3827-9845-4EC6-AA27-C0A344C99379}" type="datetime1">
              <a:rPr lang="en-US" smtClean="0"/>
              <a:t>5/26/2025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3D2B6-4408-41DC-850D-A7DDFD432EEE}" type="datetime1">
              <a:rPr lang="en-US" smtClean="0"/>
              <a:t>5/26/2025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9211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7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1">
            <a:extLst>
              <a:ext uri="{FF2B5EF4-FFF2-40B4-BE49-F238E27FC236}">
                <a16:creationId xmlns:a16="http://schemas.microsoft.com/office/drawing/2014/main" id="{6FA8F714-B9D8-488A-8CCA-E9948FF91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3139141-EE53-44E5-A75F-3331D93321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0477" y="2915936"/>
            <a:ext cx="9951041" cy="10199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501650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defTabSz="914400">
              <a:spcAft>
                <a:spcPts val="600"/>
              </a:spcAft>
            </a:pPr>
            <a:r>
              <a:rPr lang="en-US" sz="2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9533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1A80A2-6C23-A983-77AE-F6AB59AAA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9279244-B74F-DF8A-D354-9DD99ECA51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7996"/>
            <a:ext cx="12192000" cy="6682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364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12E5E5-5C8B-6118-AB5A-6909DE1A5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CD7F26-8B3D-2DEE-C7DB-CC61A99E2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F2EEC52-29CE-AC5F-4F0A-06D26DE8AB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57" y="0"/>
            <a:ext cx="121666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631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9A987-445F-4402-6A3A-7A2185721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D1FBB1-B474-D2CF-E704-C93082CDF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0B426F0-A62B-C6BA-82AF-AFD109803F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50558"/>
            <a:ext cx="12192000" cy="6156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449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565867-B97C-3D0A-43B7-19A0BCC727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12B96B-E0AE-7A0A-AFD9-49365B695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66A17A2-C837-87F0-98CD-D50B72871F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57" y="0"/>
            <a:ext cx="121666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72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66512B-29D8-64AC-28A8-6C9E8AD0FA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2E1E1B-05F9-C7EE-D2F3-ED1FCDB2F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E67D80B-0B9F-703D-E7CF-0C5E3E7EC7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3479"/>
            <a:ext cx="12192000" cy="6271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884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BF7BC8-D5EE-037B-F09F-6C04A4A785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06134B-DBEB-87A1-21D2-819998866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6E623D4-713F-0FAC-20E5-309EBF5575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57" y="0"/>
            <a:ext cx="121666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740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0A0410-C4CA-1BBC-32CD-97A94DEA0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62E04D-1384-68B5-3DE5-8872B5680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5BCECD7-32FB-60DC-F3C7-EF7B67455B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7996"/>
            <a:ext cx="12192000" cy="6682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142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842B58-C948-5FE1-B6B3-C5ED828319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56C969-09CC-9F46-D7DD-9829B1B2F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1942C3D-6215-1A39-F983-23AD8A9C67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57" y="0"/>
            <a:ext cx="121666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454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69</Words>
  <Application>Microsoft Office PowerPoint</Application>
  <PresentationFormat>Widescreen</PresentationFormat>
  <Paragraphs>19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3</cp:revision>
  <dcterms:created xsi:type="dcterms:W3CDTF">2019-10-21T12:59:19Z</dcterms:created>
  <dcterms:modified xsi:type="dcterms:W3CDTF">2025-05-26T18:36:19Z</dcterms:modified>
</cp:coreProperties>
</file>