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5"/>
  </p:notesMasterIdLst>
  <p:handoutMasterIdLst>
    <p:handoutMasterId r:id="rId16"/>
  </p:handoutMasterIdLst>
  <p:sldIdLst>
    <p:sldId id="256" r:id="rId2"/>
    <p:sldId id="266" r:id="rId3"/>
    <p:sldId id="270" r:id="rId4"/>
    <p:sldId id="271" r:id="rId5"/>
    <p:sldId id="272" r:id="rId6"/>
    <p:sldId id="273" r:id="rId7"/>
    <p:sldId id="278" r:id="rId8"/>
    <p:sldId id="274" r:id="rId9"/>
    <p:sldId id="276" r:id="rId10"/>
    <p:sldId id="277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1355D1C-FC18-4682-BE4B-0E8039BC2DA4}" v="38" dt="2019-10-21T13:04:30.371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91" autoAdjust="0"/>
    <p:restoredTop sz="91344" autoAdjust="0"/>
  </p:normalViewPr>
  <p:slideViewPr>
    <p:cSldViewPr snapToGrid="0" showGuides="1">
      <p:cViewPr varScale="1">
        <p:scale>
          <a:sx n="66" d="100"/>
          <a:sy n="66" d="100"/>
        </p:scale>
        <p:origin x="930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CA4507F7-A1CF-4C05-BEFE-A1852C3CFE4A}"/>
    <pc:docChg chg="undo redo custSel mod addSld delSld modSld">
      <pc:chgData name="Sarah Gothard" userId="0e53f415fda5f162" providerId="LiveId" clId="{CA4507F7-A1CF-4C05-BEFE-A1852C3CFE4A}" dt="2019-10-21T13:04:30.371" v="104"/>
      <pc:docMkLst>
        <pc:docMk/>
      </pc:docMkLst>
      <pc:sldChg chg="addSp delSp modSp mod setBg">
        <pc:chgData name="Sarah Gothard" userId="0e53f415fda5f162" providerId="LiveId" clId="{CA4507F7-A1CF-4C05-BEFE-A1852C3CFE4A}" dt="2019-10-21T12:53:30.432" v="41" actId="26606"/>
        <pc:sldMkLst>
          <pc:docMk/>
          <pc:sldMk cId="3995330090" sldId="256"/>
        </pc:sldMkLst>
        <pc:spChg chg="mod ord">
          <ac:chgData name="Sarah Gothard" userId="0e53f415fda5f162" providerId="LiveId" clId="{CA4507F7-A1CF-4C05-BEFE-A1852C3CFE4A}" dt="2019-10-21T12:53:30.404" v="40" actId="26606"/>
          <ac:spMkLst>
            <pc:docMk/>
            <pc:sldMk cId="3995330090" sldId="256"/>
            <ac:spMk id="4" creationId="{81BB3449-75EB-4D8E-B2A2-D4B83125A564}"/>
          </ac:spMkLst>
        </pc:spChg>
        <pc:spChg chg="add del">
          <ac:chgData name="Sarah Gothard" userId="0e53f415fda5f162" providerId="LiveId" clId="{CA4507F7-A1CF-4C05-BEFE-A1852C3CFE4A}" dt="2019-10-21T12:53:30.432" v="41" actId="26606"/>
          <ac:spMkLst>
            <pc:docMk/>
            <pc:sldMk cId="3995330090" sldId="256"/>
            <ac:spMk id="9" creationId="{B9FF99BD-075F-4761-A995-6FC574BD25EA}"/>
          </ac:spMkLst>
        </pc:spChg>
        <pc:spChg chg="add del">
          <ac:chgData name="Sarah Gothard" userId="0e53f415fda5f162" providerId="LiveId" clId="{CA4507F7-A1CF-4C05-BEFE-A1852C3CFE4A}" dt="2019-10-21T12:53:30.432" v="41" actId="26606"/>
          <ac:spMkLst>
            <pc:docMk/>
            <pc:sldMk cId="3995330090" sldId="256"/>
            <ac:spMk id="11" creationId="{A7B21A54-9BA3-4EA9-B460-5A829ADD9051}"/>
          </ac:spMkLst>
        </pc:spChg>
        <pc:spChg chg="add del">
          <ac:chgData name="Sarah Gothard" userId="0e53f415fda5f162" providerId="LiveId" clId="{CA4507F7-A1CF-4C05-BEFE-A1852C3CFE4A}" dt="2019-10-21T12:53:30.432" v="41" actId="26606"/>
          <ac:spMkLst>
            <pc:docMk/>
            <pc:sldMk cId="3995330090" sldId="256"/>
            <ac:spMk id="13" creationId="{6FA8F714-B9D8-488A-8CCA-E9948FF913A9}"/>
          </ac:spMkLst>
        </pc:spChg>
        <pc:spChg chg="add del">
          <ac:chgData name="Sarah Gothard" userId="0e53f415fda5f162" providerId="LiveId" clId="{CA4507F7-A1CF-4C05-BEFE-A1852C3CFE4A}" dt="2019-10-21T12:53:30.404" v="40" actId="26606"/>
          <ac:spMkLst>
            <pc:docMk/>
            <pc:sldMk cId="3995330090" sldId="256"/>
            <ac:spMk id="18" creationId="{57845966-6EFC-468A-9CC7-BAB4B95854E7}"/>
          </ac:spMkLst>
        </pc:spChg>
        <pc:spChg chg="add del">
          <ac:chgData name="Sarah Gothard" userId="0e53f415fda5f162" providerId="LiveId" clId="{CA4507F7-A1CF-4C05-BEFE-A1852C3CFE4A}" dt="2019-10-21T12:53:30.404" v="40" actId="26606"/>
          <ac:spMkLst>
            <pc:docMk/>
            <pc:sldMk cId="3995330090" sldId="256"/>
            <ac:spMk id="22" creationId="{ADAD1991-FFD1-4E94-ABAB-7560D33008E4}"/>
          </ac:spMkLst>
        </pc:spChg>
        <pc:spChg chg="add">
          <ac:chgData name="Sarah Gothard" userId="0e53f415fda5f162" providerId="LiveId" clId="{CA4507F7-A1CF-4C05-BEFE-A1852C3CFE4A}" dt="2019-10-21T12:53:30.432" v="41" actId="26606"/>
          <ac:spMkLst>
            <pc:docMk/>
            <pc:sldMk cId="3995330090" sldId="256"/>
            <ac:spMk id="24" creationId="{B9FF99BD-075F-4761-A995-6FC574BD25EA}"/>
          </ac:spMkLst>
        </pc:spChg>
        <pc:spChg chg="add">
          <ac:chgData name="Sarah Gothard" userId="0e53f415fda5f162" providerId="LiveId" clId="{CA4507F7-A1CF-4C05-BEFE-A1852C3CFE4A}" dt="2019-10-21T12:53:30.432" v="41" actId="26606"/>
          <ac:spMkLst>
            <pc:docMk/>
            <pc:sldMk cId="3995330090" sldId="256"/>
            <ac:spMk id="25" creationId="{A7B21A54-9BA3-4EA9-B460-5A829ADD9051}"/>
          </ac:spMkLst>
        </pc:spChg>
        <pc:spChg chg="add">
          <ac:chgData name="Sarah Gothard" userId="0e53f415fda5f162" providerId="LiveId" clId="{CA4507F7-A1CF-4C05-BEFE-A1852C3CFE4A}" dt="2019-10-21T12:53:30.432" v="41" actId="26606"/>
          <ac:spMkLst>
            <pc:docMk/>
            <pc:sldMk cId="3995330090" sldId="256"/>
            <ac:spMk id="26" creationId="{6FA8F714-B9D8-488A-8CCA-E9948FF913A9}"/>
          </ac:spMkLst>
        </pc:spChg>
        <pc:picChg chg="del">
          <ac:chgData name="Sarah Gothard" userId="0e53f415fda5f162" providerId="LiveId" clId="{CA4507F7-A1CF-4C05-BEFE-A1852C3CFE4A}" dt="2019-10-21T12:41:46.282" v="0" actId="478"/>
          <ac:picMkLst>
            <pc:docMk/>
            <pc:sldMk cId="3995330090" sldId="256"/>
            <ac:picMk id="2" creationId="{13A3E752-F814-4CBD-A761-0FD203FAC48C}"/>
          </ac:picMkLst>
        </pc:picChg>
        <pc:picChg chg="add mod">
          <ac:chgData name="Sarah Gothard" userId="0e53f415fda5f162" providerId="LiveId" clId="{CA4507F7-A1CF-4C05-BEFE-A1852C3CFE4A}" dt="2019-10-21T12:53:30.404" v="40" actId="26606"/>
          <ac:picMkLst>
            <pc:docMk/>
            <pc:sldMk cId="3995330090" sldId="256"/>
            <ac:picMk id="3" creationId="{33139141-EE53-44E5-A75F-3331D933215A}"/>
          </ac:picMkLst>
        </pc:picChg>
        <pc:picChg chg="add del">
          <ac:chgData name="Sarah Gothard" userId="0e53f415fda5f162" providerId="LiveId" clId="{CA4507F7-A1CF-4C05-BEFE-A1852C3CFE4A}" dt="2019-10-21T12:53:30.404" v="40" actId="26606"/>
          <ac:picMkLst>
            <pc:docMk/>
            <pc:sldMk cId="3995330090" sldId="256"/>
            <ac:picMk id="20" creationId="{75554383-98AF-4A47-BB65-705FAAA4BE6A}"/>
          </ac:picMkLst>
        </pc:picChg>
      </pc:sldChg>
      <pc:sldChg chg="delSp del">
        <pc:chgData name="Sarah Gothard" userId="0e53f415fda5f162" providerId="LiveId" clId="{CA4507F7-A1CF-4C05-BEFE-A1852C3CFE4A}" dt="2019-10-21T12:42:02.747" v="11" actId="2696"/>
        <pc:sldMkLst>
          <pc:docMk/>
          <pc:sldMk cId="3156584385" sldId="265"/>
        </pc:sldMkLst>
        <pc:picChg chg="del">
          <ac:chgData name="Sarah Gothard" userId="0e53f415fda5f162" providerId="LiveId" clId="{CA4507F7-A1CF-4C05-BEFE-A1852C3CFE4A}" dt="2019-10-21T12:41:48.356" v="1" actId="478"/>
          <ac:picMkLst>
            <pc:docMk/>
            <pc:sldMk cId="3156584385" sldId="265"/>
            <ac:picMk id="3" creationId="{8E728403-1D08-4DC0-A0F7-F9657CC98CF8}"/>
          </ac:picMkLst>
        </pc:picChg>
      </pc:sldChg>
      <pc:sldChg chg="addSp modSp add mod setBg">
        <pc:chgData name="Sarah Gothard" userId="0e53f415fda5f162" providerId="LiveId" clId="{CA4507F7-A1CF-4C05-BEFE-A1852C3CFE4A}" dt="2019-10-21T12:44:29.983" v="18" actId="26606"/>
        <pc:sldMkLst>
          <pc:docMk/>
          <pc:sldMk cId="669364085" sldId="266"/>
        </pc:sldMkLst>
        <pc:spChg chg="mod ord">
          <ac:chgData name="Sarah Gothard" userId="0e53f415fda5f162" providerId="LiveId" clId="{CA4507F7-A1CF-4C05-BEFE-A1852C3CFE4A}" dt="2019-10-21T12:44:29.983" v="18" actId="26606"/>
          <ac:spMkLst>
            <pc:docMk/>
            <pc:sldMk cId="669364085" sldId="266"/>
            <ac:spMk id="4" creationId="{81BB3449-75EB-4D8E-B2A2-D4B83125A564}"/>
          </ac:spMkLst>
        </pc:spChg>
        <pc:spChg chg="add">
          <ac:chgData name="Sarah Gothard" userId="0e53f415fda5f162" providerId="LiveId" clId="{CA4507F7-A1CF-4C05-BEFE-A1852C3CFE4A}" dt="2019-10-21T12:44:29.983" v="18" actId="26606"/>
          <ac:spMkLst>
            <pc:docMk/>
            <pc:sldMk cId="669364085" sldId="266"/>
            <ac:spMk id="9" creationId="{32BC26D8-82FB-445E-AA49-62A77D7C1EE0}"/>
          </ac:spMkLst>
        </pc:spChg>
        <pc:spChg chg="add">
          <ac:chgData name="Sarah Gothard" userId="0e53f415fda5f162" providerId="LiveId" clId="{CA4507F7-A1CF-4C05-BEFE-A1852C3CFE4A}" dt="2019-10-21T12:44:29.983" v="18" actId="26606"/>
          <ac:spMkLst>
            <pc:docMk/>
            <pc:sldMk cId="669364085" sldId="266"/>
            <ac:spMk id="11" creationId="{CB44330D-EA18-4254-AA95-EB49948539B8}"/>
          </ac:spMkLst>
        </pc:spChg>
        <pc:picChg chg="add mod">
          <ac:chgData name="Sarah Gothard" userId="0e53f415fda5f162" providerId="LiveId" clId="{CA4507F7-A1CF-4C05-BEFE-A1852C3CFE4A}" dt="2019-10-21T12:44:29.983" v="18" actId="26606"/>
          <ac:picMkLst>
            <pc:docMk/>
            <pc:sldMk cId="669364085" sldId="266"/>
            <ac:picMk id="2" creationId="{CE684E97-5E7F-42A1-AAA3-4ADFA0313F29}"/>
          </ac:picMkLst>
        </pc:picChg>
      </pc:sldChg>
      <pc:sldChg chg="del">
        <pc:chgData name="Sarah Gothard" userId="0e53f415fda5f162" providerId="LiveId" clId="{CA4507F7-A1CF-4C05-BEFE-A1852C3CFE4A}" dt="2019-10-21T12:41:51.493" v="2" actId="2696"/>
        <pc:sldMkLst>
          <pc:docMk/>
          <pc:sldMk cId="1482158247" sldId="266"/>
        </pc:sldMkLst>
      </pc:sldChg>
      <pc:sldChg chg="addSp modSp add mod setBg">
        <pc:chgData name="Sarah Gothard" userId="0e53f415fda5f162" providerId="LiveId" clId="{CA4507F7-A1CF-4C05-BEFE-A1852C3CFE4A}" dt="2019-10-21T12:56:00.646" v="59" actId="26606"/>
        <pc:sldMkLst>
          <pc:docMk/>
          <pc:sldMk cId="86271940" sldId="267"/>
        </pc:sldMkLst>
        <pc:spChg chg="mod ord">
          <ac:chgData name="Sarah Gothard" userId="0e53f415fda5f162" providerId="LiveId" clId="{CA4507F7-A1CF-4C05-BEFE-A1852C3CFE4A}" dt="2019-10-21T12:56:00.646" v="59" actId="26606"/>
          <ac:spMkLst>
            <pc:docMk/>
            <pc:sldMk cId="86271940" sldId="267"/>
            <ac:spMk id="4" creationId="{81BB3449-75EB-4D8E-B2A2-D4B83125A564}"/>
          </ac:spMkLst>
        </pc:spChg>
        <pc:spChg chg="add">
          <ac:chgData name="Sarah Gothard" userId="0e53f415fda5f162" providerId="LiveId" clId="{CA4507F7-A1CF-4C05-BEFE-A1852C3CFE4A}" dt="2019-10-21T12:56:00.646" v="59" actId="26606"/>
          <ac:spMkLst>
            <pc:docMk/>
            <pc:sldMk cId="86271940" sldId="267"/>
            <ac:spMk id="9" creationId="{32BC26D8-82FB-445E-AA49-62A77D7C1EE0}"/>
          </ac:spMkLst>
        </pc:spChg>
        <pc:spChg chg="add">
          <ac:chgData name="Sarah Gothard" userId="0e53f415fda5f162" providerId="LiveId" clId="{CA4507F7-A1CF-4C05-BEFE-A1852C3CFE4A}" dt="2019-10-21T12:56:00.646" v="59" actId="26606"/>
          <ac:spMkLst>
            <pc:docMk/>
            <pc:sldMk cId="86271940" sldId="267"/>
            <ac:spMk id="11" creationId="{CB44330D-EA18-4254-AA95-EB49948539B8}"/>
          </ac:spMkLst>
        </pc:spChg>
        <pc:picChg chg="add mod">
          <ac:chgData name="Sarah Gothard" userId="0e53f415fda5f162" providerId="LiveId" clId="{CA4507F7-A1CF-4C05-BEFE-A1852C3CFE4A}" dt="2019-10-21T12:56:00.646" v="59" actId="26606"/>
          <ac:picMkLst>
            <pc:docMk/>
            <pc:sldMk cId="86271940" sldId="267"/>
            <ac:picMk id="2" creationId="{10B56406-BE54-41B6-B79D-A6B6035A36BD}"/>
          </ac:picMkLst>
        </pc:picChg>
      </pc:sldChg>
      <pc:sldChg chg="del">
        <pc:chgData name="Sarah Gothard" userId="0e53f415fda5f162" providerId="LiveId" clId="{CA4507F7-A1CF-4C05-BEFE-A1852C3CFE4A}" dt="2019-10-21T12:41:51.501" v="3" actId="2696"/>
        <pc:sldMkLst>
          <pc:docMk/>
          <pc:sldMk cId="915333566" sldId="267"/>
        </pc:sldMkLst>
      </pc:sldChg>
      <pc:sldChg chg="addSp delSp modSp add mod setBg">
        <pc:chgData name="Sarah Gothard" userId="0e53f415fda5f162" providerId="LiveId" clId="{CA4507F7-A1CF-4C05-BEFE-A1852C3CFE4A}" dt="2019-10-21T12:57:19.588" v="71" actId="26606"/>
        <pc:sldMkLst>
          <pc:docMk/>
          <pc:sldMk cId="72909156" sldId="268"/>
        </pc:sldMkLst>
        <pc:spChg chg="mod ord">
          <ac:chgData name="Sarah Gothard" userId="0e53f415fda5f162" providerId="LiveId" clId="{CA4507F7-A1CF-4C05-BEFE-A1852C3CFE4A}" dt="2019-10-21T12:57:19.588" v="71" actId="26606"/>
          <ac:spMkLst>
            <pc:docMk/>
            <pc:sldMk cId="72909156" sldId="268"/>
            <ac:spMk id="4" creationId="{81BB3449-75EB-4D8E-B2A2-D4B83125A564}"/>
          </ac:spMkLst>
        </pc:spChg>
        <pc:spChg chg="add del">
          <ac:chgData name="Sarah Gothard" userId="0e53f415fda5f162" providerId="LiveId" clId="{CA4507F7-A1CF-4C05-BEFE-A1852C3CFE4A}" dt="2019-10-21T12:57:19.571" v="70" actId="26606"/>
          <ac:spMkLst>
            <pc:docMk/>
            <pc:sldMk cId="72909156" sldId="268"/>
            <ac:spMk id="9" creationId="{57845966-6EFC-468A-9CC7-BAB4B95854E7}"/>
          </ac:spMkLst>
        </pc:spChg>
        <pc:spChg chg="add del">
          <ac:chgData name="Sarah Gothard" userId="0e53f415fda5f162" providerId="LiveId" clId="{CA4507F7-A1CF-4C05-BEFE-A1852C3CFE4A}" dt="2019-10-21T12:57:19.571" v="70" actId="26606"/>
          <ac:spMkLst>
            <pc:docMk/>
            <pc:sldMk cId="72909156" sldId="268"/>
            <ac:spMk id="13" creationId="{ADAD1991-FFD1-4E94-ABAB-7560D33008E4}"/>
          </ac:spMkLst>
        </pc:spChg>
        <pc:spChg chg="add">
          <ac:chgData name="Sarah Gothard" userId="0e53f415fda5f162" providerId="LiveId" clId="{CA4507F7-A1CF-4C05-BEFE-A1852C3CFE4A}" dt="2019-10-21T12:57:19.588" v="71" actId="26606"/>
          <ac:spMkLst>
            <pc:docMk/>
            <pc:sldMk cId="72909156" sldId="268"/>
            <ac:spMk id="15" creationId="{32BC26D8-82FB-445E-AA49-62A77D7C1EE0}"/>
          </ac:spMkLst>
        </pc:spChg>
        <pc:spChg chg="add">
          <ac:chgData name="Sarah Gothard" userId="0e53f415fda5f162" providerId="LiveId" clId="{CA4507F7-A1CF-4C05-BEFE-A1852C3CFE4A}" dt="2019-10-21T12:57:19.588" v="71" actId="26606"/>
          <ac:spMkLst>
            <pc:docMk/>
            <pc:sldMk cId="72909156" sldId="268"/>
            <ac:spMk id="16" creationId="{CB44330D-EA18-4254-AA95-EB49948539B8}"/>
          </ac:spMkLst>
        </pc:spChg>
        <pc:picChg chg="add mod">
          <ac:chgData name="Sarah Gothard" userId="0e53f415fda5f162" providerId="LiveId" clId="{CA4507F7-A1CF-4C05-BEFE-A1852C3CFE4A}" dt="2019-10-21T12:57:19.588" v="71" actId="26606"/>
          <ac:picMkLst>
            <pc:docMk/>
            <pc:sldMk cId="72909156" sldId="268"/>
            <ac:picMk id="2" creationId="{25601C5D-5EE6-44F1-8B0B-01BD5C3CB4F4}"/>
          </ac:picMkLst>
        </pc:picChg>
        <pc:picChg chg="add del">
          <ac:chgData name="Sarah Gothard" userId="0e53f415fda5f162" providerId="LiveId" clId="{CA4507F7-A1CF-4C05-BEFE-A1852C3CFE4A}" dt="2019-10-21T12:57:19.571" v="70" actId="26606"/>
          <ac:picMkLst>
            <pc:docMk/>
            <pc:sldMk cId="72909156" sldId="268"/>
            <ac:picMk id="11" creationId="{75554383-98AF-4A47-BB65-705FAAA4BE6A}"/>
          </ac:picMkLst>
        </pc:picChg>
      </pc:sldChg>
      <pc:sldChg chg="del">
        <pc:chgData name="Sarah Gothard" userId="0e53f415fda5f162" providerId="LiveId" clId="{CA4507F7-A1CF-4C05-BEFE-A1852C3CFE4A}" dt="2019-10-21T12:41:51.509" v="4" actId="2696"/>
        <pc:sldMkLst>
          <pc:docMk/>
          <pc:sldMk cId="4222792918" sldId="268"/>
        </pc:sldMkLst>
      </pc:sldChg>
      <pc:sldChg chg="del">
        <pc:chgData name="Sarah Gothard" userId="0e53f415fda5f162" providerId="LiveId" clId="{CA4507F7-A1CF-4C05-BEFE-A1852C3CFE4A}" dt="2019-10-21T12:41:51.516" v="5" actId="2696"/>
        <pc:sldMkLst>
          <pc:docMk/>
          <pc:sldMk cId="166759520" sldId="269"/>
        </pc:sldMkLst>
      </pc:sldChg>
      <pc:sldChg chg="addSp delSp modSp add mod setBg">
        <pc:chgData name="Sarah Gothard" userId="0e53f415fda5f162" providerId="LiveId" clId="{CA4507F7-A1CF-4C05-BEFE-A1852C3CFE4A}" dt="2019-10-21T13:04:30.371" v="104"/>
        <pc:sldMkLst>
          <pc:docMk/>
          <pc:sldMk cId="2928501838" sldId="269"/>
        </pc:sldMkLst>
        <pc:spChg chg="mod ord">
          <ac:chgData name="Sarah Gothard" userId="0e53f415fda5f162" providerId="LiveId" clId="{CA4507F7-A1CF-4C05-BEFE-A1852C3CFE4A}" dt="2019-10-21T12:53:04.176" v="32" actId="26606"/>
          <ac:spMkLst>
            <pc:docMk/>
            <pc:sldMk cId="2928501838" sldId="269"/>
            <ac:spMk id="4" creationId="{81BB3449-75EB-4D8E-B2A2-D4B83125A564}"/>
          </ac:spMkLst>
        </pc:spChg>
        <pc:spChg chg="add">
          <ac:chgData name="Sarah Gothard" userId="0e53f415fda5f162" providerId="LiveId" clId="{CA4507F7-A1CF-4C05-BEFE-A1852C3CFE4A}" dt="2019-10-21T12:53:04.176" v="32" actId="26606"/>
          <ac:spMkLst>
            <pc:docMk/>
            <pc:sldMk cId="2928501838" sldId="269"/>
            <ac:spMk id="9" creationId="{32BC26D8-82FB-445E-AA49-62A77D7C1EE0}"/>
          </ac:spMkLst>
        </pc:spChg>
        <pc:spChg chg="add">
          <ac:chgData name="Sarah Gothard" userId="0e53f415fda5f162" providerId="LiveId" clId="{CA4507F7-A1CF-4C05-BEFE-A1852C3CFE4A}" dt="2019-10-21T12:53:04.176" v="32" actId="26606"/>
          <ac:spMkLst>
            <pc:docMk/>
            <pc:sldMk cId="2928501838" sldId="269"/>
            <ac:spMk id="11" creationId="{CB44330D-EA18-4254-AA95-EB49948539B8}"/>
          </ac:spMkLst>
        </pc:spChg>
        <pc:picChg chg="add del">
          <ac:chgData name="Sarah Gothard" userId="0e53f415fda5f162" providerId="LiveId" clId="{CA4507F7-A1CF-4C05-BEFE-A1852C3CFE4A}" dt="2019-10-21T12:51:50.384" v="30"/>
          <ac:picMkLst>
            <pc:docMk/>
            <pc:sldMk cId="2928501838" sldId="269"/>
            <ac:picMk id="2" creationId="{206FED77-442E-41CE-9EF8-9A7D22692B95}"/>
          </ac:picMkLst>
        </pc:picChg>
        <pc:picChg chg="add del mod">
          <ac:chgData name="Sarah Gothard" userId="0e53f415fda5f162" providerId="LiveId" clId="{CA4507F7-A1CF-4C05-BEFE-A1852C3CFE4A}" dt="2019-10-21T12:55:22.069" v="51" actId="478"/>
          <ac:picMkLst>
            <pc:docMk/>
            <pc:sldMk cId="2928501838" sldId="269"/>
            <ac:picMk id="3" creationId="{87C4C303-BF07-461C-8B9B-29713CEDF9F2}"/>
          </ac:picMkLst>
        </pc:picChg>
        <pc:picChg chg="add del mod">
          <ac:chgData name="Sarah Gothard" userId="0e53f415fda5f162" providerId="LiveId" clId="{CA4507F7-A1CF-4C05-BEFE-A1852C3CFE4A}" dt="2019-10-21T12:59:58.749" v="77" actId="478"/>
          <ac:picMkLst>
            <pc:docMk/>
            <pc:sldMk cId="2928501838" sldId="269"/>
            <ac:picMk id="7" creationId="{4CC8B207-D7B0-43ED-9B37-4D1FCDF53050}"/>
          </ac:picMkLst>
        </pc:picChg>
        <pc:picChg chg="add del">
          <ac:chgData name="Sarah Gothard" userId="0e53f415fda5f162" providerId="LiveId" clId="{CA4507F7-A1CF-4C05-BEFE-A1852C3CFE4A}" dt="2019-10-21T13:00:41.683" v="87" actId="478"/>
          <ac:picMkLst>
            <pc:docMk/>
            <pc:sldMk cId="2928501838" sldId="269"/>
            <ac:picMk id="8" creationId="{56AF2672-79A0-4B72-B87D-ED909AA56EF4}"/>
          </ac:picMkLst>
        </pc:picChg>
        <pc:picChg chg="add del">
          <ac:chgData name="Sarah Gothard" userId="0e53f415fda5f162" providerId="LiveId" clId="{CA4507F7-A1CF-4C05-BEFE-A1852C3CFE4A}" dt="2019-10-21T13:04:30.138" v="103" actId="478"/>
          <ac:picMkLst>
            <pc:docMk/>
            <pc:sldMk cId="2928501838" sldId="269"/>
            <ac:picMk id="10" creationId="{47083A1E-EB57-4BD1-8B8A-1F8C67DCED2A}"/>
          </ac:picMkLst>
        </pc:picChg>
        <pc:picChg chg="add">
          <ac:chgData name="Sarah Gothard" userId="0e53f415fda5f162" providerId="LiveId" clId="{CA4507F7-A1CF-4C05-BEFE-A1852C3CFE4A}" dt="2019-10-21T13:04:30.371" v="104"/>
          <ac:picMkLst>
            <pc:docMk/>
            <pc:sldMk cId="2928501838" sldId="269"/>
            <ac:picMk id="12" creationId="{3C099DF9-B9F7-4690-B772-B7964B6C8496}"/>
          </ac:picMkLst>
        </pc:picChg>
      </pc:sldChg>
      <pc:sldChg chg="del">
        <pc:chgData name="Sarah Gothard" userId="0e53f415fda5f162" providerId="LiveId" clId="{CA4507F7-A1CF-4C05-BEFE-A1852C3CFE4A}" dt="2019-10-21T12:41:51.522" v="6" actId="2696"/>
        <pc:sldMkLst>
          <pc:docMk/>
          <pc:sldMk cId="707371871" sldId="270"/>
        </pc:sldMkLst>
      </pc:sldChg>
      <pc:sldChg chg="addSp modSp add mod setBg">
        <pc:chgData name="Sarah Gothard" userId="0e53f415fda5f162" providerId="LiveId" clId="{CA4507F7-A1CF-4C05-BEFE-A1852C3CFE4A}" dt="2019-10-21T12:54:20.657" v="43" actId="26606"/>
        <pc:sldMkLst>
          <pc:docMk/>
          <pc:sldMk cId="3707054293" sldId="270"/>
        </pc:sldMkLst>
        <pc:spChg chg="mod ord">
          <ac:chgData name="Sarah Gothard" userId="0e53f415fda5f162" providerId="LiveId" clId="{CA4507F7-A1CF-4C05-BEFE-A1852C3CFE4A}" dt="2019-10-21T12:54:20.657" v="43" actId="26606"/>
          <ac:spMkLst>
            <pc:docMk/>
            <pc:sldMk cId="3707054293" sldId="270"/>
            <ac:spMk id="4" creationId="{81BB3449-75EB-4D8E-B2A2-D4B83125A564}"/>
          </ac:spMkLst>
        </pc:spChg>
        <pc:spChg chg="add">
          <ac:chgData name="Sarah Gothard" userId="0e53f415fda5f162" providerId="LiveId" clId="{CA4507F7-A1CF-4C05-BEFE-A1852C3CFE4A}" dt="2019-10-21T12:54:20.657" v="43" actId="26606"/>
          <ac:spMkLst>
            <pc:docMk/>
            <pc:sldMk cId="3707054293" sldId="270"/>
            <ac:spMk id="9" creationId="{32BC26D8-82FB-445E-AA49-62A77D7C1EE0}"/>
          </ac:spMkLst>
        </pc:spChg>
        <pc:spChg chg="add">
          <ac:chgData name="Sarah Gothard" userId="0e53f415fda5f162" providerId="LiveId" clId="{CA4507F7-A1CF-4C05-BEFE-A1852C3CFE4A}" dt="2019-10-21T12:54:20.657" v="43" actId="26606"/>
          <ac:spMkLst>
            <pc:docMk/>
            <pc:sldMk cId="3707054293" sldId="270"/>
            <ac:spMk id="11" creationId="{CB44330D-EA18-4254-AA95-EB49948539B8}"/>
          </ac:spMkLst>
        </pc:spChg>
        <pc:picChg chg="add mod">
          <ac:chgData name="Sarah Gothard" userId="0e53f415fda5f162" providerId="LiveId" clId="{CA4507F7-A1CF-4C05-BEFE-A1852C3CFE4A}" dt="2019-10-21T12:54:20.657" v="43" actId="26606"/>
          <ac:picMkLst>
            <pc:docMk/>
            <pc:sldMk cId="3707054293" sldId="270"/>
            <ac:picMk id="2" creationId="{1F086D26-AA14-4CCF-A6DC-8E3F528A5329}"/>
          </ac:picMkLst>
        </pc:picChg>
      </pc:sldChg>
      <pc:sldChg chg="addSp delSp modSp add mod setBg">
        <pc:chgData name="Sarah Gothard" userId="0e53f415fda5f162" providerId="LiveId" clId="{CA4507F7-A1CF-4C05-BEFE-A1852C3CFE4A}" dt="2019-10-21T13:04:15.480" v="98" actId="1076"/>
        <pc:sldMkLst>
          <pc:docMk/>
          <pc:sldMk cId="2998929530" sldId="271"/>
        </pc:sldMkLst>
        <pc:spChg chg="mod ord">
          <ac:chgData name="Sarah Gothard" userId="0e53f415fda5f162" providerId="LiveId" clId="{CA4507F7-A1CF-4C05-BEFE-A1852C3CFE4A}" dt="2019-10-21T12:53:22.729" v="38" actId="26606"/>
          <ac:spMkLst>
            <pc:docMk/>
            <pc:sldMk cId="2998929530" sldId="271"/>
            <ac:spMk id="4" creationId="{81BB3449-75EB-4D8E-B2A2-D4B83125A564}"/>
          </ac:spMkLst>
        </pc:spChg>
        <pc:spChg chg="add">
          <ac:chgData name="Sarah Gothard" userId="0e53f415fda5f162" providerId="LiveId" clId="{CA4507F7-A1CF-4C05-BEFE-A1852C3CFE4A}" dt="2019-10-21T12:53:22.729" v="38" actId="26606"/>
          <ac:spMkLst>
            <pc:docMk/>
            <pc:sldMk cId="2998929530" sldId="271"/>
            <ac:spMk id="9" creationId="{32BC26D8-82FB-445E-AA49-62A77D7C1EE0}"/>
          </ac:spMkLst>
        </pc:spChg>
        <pc:spChg chg="add">
          <ac:chgData name="Sarah Gothard" userId="0e53f415fda5f162" providerId="LiveId" clId="{CA4507F7-A1CF-4C05-BEFE-A1852C3CFE4A}" dt="2019-10-21T12:53:22.729" v="38" actId="26606"/>
          <ac:spMkLst>
            <pc:docMk/>
            <pc:sldMk cId="2998929530" sldId="271"/>
            <ac:spMk id="11" creationId="{CB44330D-EA18-4254-AA95-EB49948539B8}"/>
          </ac:spMkLst>
        </pc:spChg>
        <pc:picChg chg="add del mod">
          <ac:chgData name="Sarah Gothard" userId="0e53f415fda5f162" providerId="LiveId" clId="{CA4507F7-A1CF-4C05-BEFE-A1852C3CFE4A}" dt="2019-10-21T12:55:15.141" v="49" actId="478"/>
          <ac:picMkLst>
            <pc:docMk/>
            <pc:sldMk cId="2998929530" sldId="271"/>
            <ac:picMk id="2" creationId="{A0A2EAFF-929F-419C-9C2C-0E3C9272C82A}"/>
          </ac:picMkLst>
        </pc:picChg>
        <pc:picChg chg="add mod">
          <ac:chgData name="Sarah Gothard" userId="0e53f415fda5f162" providerId="LiveId" clId="{CA4507F7-A1CF-4C05-BEFE-A1852C3CFE4A}" dt="2019-10-21T13:04:15.480" v="98" actId="1076"/>
          <ac:picMkLst>
            <pc:docMk/>
            <pc:sldMk cId="2998929530" sldId="271"/>
            <ac:picMk id="3" creationId="{41811AF8-F196-40CE-862E-221C2D4EAECE}"/>
          </ac:picMkLst>
        </pc:picChg>
        <pc:picChg chg="add del mod">
          <ac:chgData name="Sarah Gothard" userId="0e53f415fda5f162" providerId="LiveId" clId="{CA4507F7-A1CF-4C05-BEFE-A1852C3CFE4A}" dt="2019-10-21T13:00:07.009" v="79" actId="478"/>
          <ac:picMkLst>
            <pc:docMk/>
            <pc:sldMk cId="2998929530" sldId="271"/>
            <ac:picMk id="6" creationId="{AFF33499-620F-4634-B8F0-7273CDD7C090}"/>
          </ac:picMkLst>
        </pc:picChg>
        <pc:picChg chg="add del mod">
          <ac:chgData name="Sarah Gothard" userId="0e53f415fda5f162" providerId="LiveId" clId="{CA4507F7-A1CF-4C05-BEFE-A1852C3CFE4A}" dt="2019-10-21T13:03:40.136" v="89" actId="478"/>
          <ac:picMkLst>
            <pc:docMk/>
            <pc:sldMk cId="2998929530" sldId="271"/>
            <ac:picMk id="7" creationId="{F4E0D7C1-28FB-49E9-80E5-548306C4D15C}"/>
          </ac:picMkLst>
        </pc:picChg>
      </pc:sldChg>
      <pc:sldChg chg="addSp modSp add mod setBg">
        <pc:chgData name="Sarah Gothard" userId="0e53f415fda5f162" providerId="LiveId" clId="{CA4507F7-A1CF-4C05-BEFE-A1852C3CFE4A}" dt="2019-10-21T12:45:39.246" v="21" actId="26606"/>
        <pc:sldMkLst>
          <pc:docMk/>
          <pc:sldMk cId="3808401344" sldId="272"/>
        </pc:sldMkLst>
        <pc:spChg chg="mod ord">
          <ac:chgData name="Sarah Gothard" userId="0e53f415fda5f162" providerId="LiveId" clId="{CA4507F7-A1CF-4C05-BEFE-A1852C3CFE4A}" dt="2019-10-21T12:45:39.246" v="21" actId="26606"/>
          <ac:spMkLst>
            <pc:docMk/>
            <pc:sldMk cId="3808401344" sldId="272"/>
            <ac:spMk id="4" creationId="{81BB3449-75EB-4D8E-B2A2-D4B83125A564}"/>
          </ac:spMkLst>
        </pc:spChg>
        <pc:spChg chg="add">
          <ac:chgData name="Sarah Gothard" userId="0e53f415fda5f162" providerId="LiveId" clId="{CA4507F7-A1CF-4C05-BEFE-A1852C3CFE4A}" dt="2019-10-21T12:45:39.246" v="21" actId="26606"/>
          <ac:spMkLst>
            <pc:docMk/>
            <pc:sldMk cId="3808401344" sldId="272"/>
            <ac:spMk id="9" creationId="{32BC26D8-82FB-445E-AA49-62A77D7C1EE0}"/>
          </ac:spMkLst>
        </pc:spChg>
        <pc:spChg chg="add">
          <ac:chgData name="Sarah Gothard" userId="0e53f415fda5f162" providerId="LiveId" clId="{CA4507F7-A1CF-4C05-BEFE-A1852C3CFE4A}" dt="2019-10-21T12:45:39.246" v="21" actId="26606"/>
          <ac:spMkLst>
            <pc:docMk/>
            <pc:sldMk cId="3808401344" sldId="272"/>
            <ac:spMk id="11" creationId="{CB44330D-EA18-4254-AA95-EB49948539B8}"/>
          </ac:spMkLst>
        </pc:spChg>
        <pc:picChg chg="add mod">
          <ac:chgData name="Sarah Gothard" userId="0e53f415fda5f162" providerId="LiveId" clId="{CA4507F7-A1CF-4C05-BEFE-A1852C3CFE4A}" dt="2019-10-21T12:45:39.246" v="21" actId="26606"/>
          <ac:picMkLst>
            <pc:docMk/>
            <pc:sldMk cId="3808401344" sldId="272"/>
            <ac:picMk id="2" creationId="{DFB06130-5005-4AB9-B242-CC0DF1BC9BCF}"/>
          </ac:picMkLst>
        </pc:picChg>
      </pc:sldChg>
      <pc:sldChg chg="addSp modSp add mod setBg">
        <pc:chgData name="Sarah Gothard" userId="0e53f415fda5f162" providerId="LiveId" clId="{CA4507F7-A1CF-4C05-BEFE-A1852C3CFE4A}" dt="2019-10-21T12:54:46.691" v="45" actId="26606"/>
        <pc:sldMkLst>
          <pc:docMk/>
          <pc:sldMk cId="3778609467" sldId="273"/>
        </pc:sldMkLst>
        <pc:spChg chg="mod ord">
          <ac:chgData name="Sarah Gothard" userId="0e53f415fda5f162" providerId="LiveId" clId="{CA4507F7-A1CF-4C05-BEFE-A1852C3CFE4A}" dt="2019-10-21T12:54:46.691" v="45" actId="26606"/>
          <ac:spMkLst>
            <pc:docMk/>
            <pc:sldMk cId="3778609467" sldId="273"/>
            <ac:spMk id="4" creationId="{81BB3449-75EB-4D8E-B2A2-D4B83125A564}"/>
          </ac:spMkLst>
        </pc:spChg>
        <pc:spChg chg="add">
          <ac:chgData name="Sarah Gothard" userId="0e53f415fda5f162" providerId="LiveId" clId="{CA4507F7-A1CF-4C05-BEFE-A1852C3CFE4A}" dt="2019-10-21T12:54:46.691" v="45" actId="26606"/>
          <ac:spMkLst>
            <pc:docMk/>
            <pc:sldMk cId="3778609467" sldId="273"/>
            <ac:spMk id="9" creationId="{32BC26D8-82FB-445E-AA49-62A77D7C1EE0}"/>
          </ac:spMkLst>
        </pc:spChg>
        <pc:spChg chg="add">
          <ac:chgData name="Sarah Gothard" userId="0e53f415fda5f162" providerId="LiveId" clId="{CA4507F7-A1CF-4C05-BEFE-A1852C3CFE4A}" dt="2019-10-21T12:54:46.691" v="45" actId="26606"/>
          <ac:spMkLst>
            <pc:docMk/>
            <pc:sldMk cId="3778609467" sldId="273"/>
            <ac:spMk id="11" creationId="{CB44330D-EA18-4254-AA95-EB49948539B8}"/>
          </ac:spMkLst>
        </pc:spChg>
        <pc:picChg chg="add mod">
          <ac:chgData name="Sarah Gothard" userId="0e53f415fda5f162" providerId="LiveId" clId="{CA4507F7-A1CF-4C05-BEFE-A1852C3CFE4A}" dt="2019-10-21T12:54:46.691" v="45" actId="26606"/>
          <ac:picMkLst>
            <pc:docMk/>
            <pc:sldMk cId="3778609467" sldId="273"/>
            <ac:picMk id="2" creationId="{07C27074-8671-4220-9E92-2B440D4137BF}"/>
          </ac:picMkLst>
        </pc:picChg>
      </pc:sldChg>
      <pc:sldChg chg="addSp delSp modSp add mod setBg">
        <pc:chgData name="Sarah Gothard" userId="0e53f415fda5f162" providerId="LiveId" clId="{CA4507F7-A1CF-4C05-BEFE-A1852C3CFE4A}" dt="2019-10-21T12:50:25.464" v="26" actId="26606"/>
        <pc:sldMkLst>
          <pc:docMk/>
          <pc:sldMk cId="3638386933" sldId="274"/>
        </pc:sldMkLst>
        <pc:spChg chg="mod ord">
          <ac:chgData name="Sarah Gothard" userId="0e53f415fda5f162" providerId="LiveId" clId="{CA4507F7-A1CF-4C05-BEFE-A1852C3CFE4A}" dt="2019-10-21T12:50:25.464" v="26" actId="26606"/>
          <ac:spMkLst>
            <pc:docMk/>
            <pc:sldMk cId="3638386933" sldId="274"/>
            <ac:spMk id="4" creationId="{81BB3449-75EB-4D8E-B2A2-D4B83125A564}"/>
          </ac:spMkLst>
        </pc:spChg>
        <pc:spChg chg="add">
          <ac:chgData name="Sarah Gothard" userId="0e53f415fda5f162" providerId="LiveId" clId="{CA4507F7-A1CF-4C05-BEFE-A1852C3CFE4A}" dt="2019-10-21T12:50:25.464" v="26" actId="26606"/>
          <ac:spMkLst>
            <pc:docMk/>
            <pc:sldMk cId="3638386933" sldId="274"/>
            <ac:spMk id="9" creationId="{32BC26D8-82FB-445E-AA49-62A77D7C1EE0}"/>
          </ac:spMkLst>
        </pc:spChg>
        <pc:spChg chg="add">
          <ac:chgData name="Sarah Gothard" userId="0e53f415fda5f162" providerId="LiveId" clId="{CA4507F7-A1CF-4C05-BEFE-A1852C3CFE4A}" dt="2019-10-21T12:50:25.464" v="26" actId="26606"/>
          <ac:spMkLst>
            <pc:docMk/>
            <pc:sldMk cId="3638386933" sldId="274"/>
            <ac:spMk id="11" creationId="{CB44330D-EA18-4254-AA95-EB49948539B8}"/>
          </ac:spMkLst>
        </pc:spChg>
        <pc:picChg chg="add del">
          <ac:chgData name="Sarah Gothard" userId="0e53f415fda5f162" providerId="LiveId" clId="{CA4507F7-A1CF-4C05-BEFE-A1852C3CFE4A}" dt="2019-10-21T12:42:58.611" v="15"/>
          <ac:picMkLst>
            <pc:docMk/>
            <pc:sldMk cId="3638386933" sldId="274"/>
            <ac:picMk id="2" creationId="{15075E9A-E159-416E-8B67-F083A853EF9E}"/>
          </ac:picMkLst>
        </pc:picChg>
        <pc:picChg chg="add mod">
          <ac:chgData name="Sarah Gothard" userId="0e53f415fda5f162" providerId="LiveId" clId="{CA4507F7-A1CF-4C05-BEFE-A1852C3CFE4A}" dt="2019-10-21T12:50:25.464" v="26" actId="26606"/>
          <ac:picMkLst>
            <pc:docMk/>
            <pc:sldMk cId="3638386933" sldId="274"/>
            <ac:picMk id="3" creationId="{9F9D081B-152B-4665-BB72-45E0AF3E1F08}"/>
          </ac:picMkLst>
        </pc:picChg>
      </pc:sldChg>
      <pc:sldChg chg="addSp modSp add del mod setBg">
        <pc:chgData name="Sarah Gothard" userId="0e53f415fda5f162" providerId="LiveId" clId="{CA4507F7-A1CF-4C05-BEFE-A1852C3CFE4A}" dt="2019-10-21T12:50:28.077" v="27" actId="2696"/>
        <pc:sldMkLst>
          <pc:docMk/>
          <pc:sldMk cId="3495109659" sldId="275"/>
        </pc:sldMkLst>
        <pc:spChg chg="mod ord">
          <ac:chgData name="Sarah Gothard" userId="0e53f415fda5f162" providerId="LiveId" clId="{CA4507F7-A1CF-4C05-BEFE-A1852C3CFE4A}" dt="2019-10-21T12:46:42.824" v="23" actId="26606"/>
          <ac:spMkLst>
            <pc:docMk/>
            <pc:sldMk cId="3495109659" sldId="275"/>
            <ac:spMk id="4" creationId="{81BB3449-75EB-4D8E-B2A2-D4B83125A564}"/>
          </ac:spMkLst>
        </pc:spChg>
        <pc:spChg chg="add">
          <ac:chgData name="Sarah Gothard" userId="0e53f415fda5f162" providerId="LiveId" clId="{CA4507F7-A1CF-4C05-BEFE-A1852C3CFE4A}" dt="2019-10-21T12:46:42.824" v="23" actId="26606"/>
          <ac:spMkLst>
            <pc:docMk/>
            <pc:sldMk cId="3495109659" sldId="275"/>
            <ac:spMk id="9" creationId="{32BC26D8-82FB-445E-AA49-62A77D7C1EE0}"/>
          </ac:spMkLst>
        </pc:spChg>
        <pc:spChg chg="add">
          <ac:chgData name="Sarah Gothard" userId="0e53f415fda5f162" providerId="LiveId" clId="{CA4507F7-A1CF-4C05-BEFE-A1852C3CFE4A}" dt="2019-10-21T12:46:42.824" v="23" actId="26606"/>
          <ac:spMkLst>
            <pc:docMk/>
            <pc:sldMk cId="3495109659" sldId="275"/>
            <ac:spMk id="11" creationId="{CB44330D-EA18-4254-AA95-EB49948539B8}"/>
          </ac:spMkLst>
        </pc:spChg>
        <pc:picChg chg="add mod">
          <ac:chgData name="Sarah Gothard" userId="0e53f415fda5f162" providerId="LiveId" clId="{CA4507F7-A1CF-4C05-BEFE-A1852C3CFE4A}" dt="2019-10-21T12:46:42.824" v="23" actId="26606"/>
          <ac:picMkLst>
            <pc:docMk/>
            <pc:sldMk cId="3495109659" sldId="275"/>
            <ac:picMk id="2" creationId="{154DAD8B-6069-431F-AA89-8582808E9395}"/>
          </ac:picMkLst>
        </pc:picChg>
      </pc:sldChg>
      <pc:sldChg chg="addSp modSp add mod setBg">
        <pc:chgData name="Sarah Gothard" userId="0e53f415fda5f162" providerId="LiveId" clId="{CA4507F7-A1CF-4C05-BEFE-A1852C3CFE4A}" dt="2019-10-21T12:56:50.315" v="67" actId="26606"/>
        <pc:sldMkLst>
          <pc:docMk/>
          <pc:sldMk cId="102050416" sldId="276"/>
        </pc:sldMkLst>
        <pc:spChg chg="mod ord">
          <ac:chgData name="Sarah Gothard" userId="0e53f415fda5f162" providerId="LiveId" clId="{CA4507F7-A1CF-4C05-BEFE-A1852C3CFE4A}" dt="2019-10-21T12:56:50.315" v="67" actId="26606"/>
          <ac:spMkLst>
            <pc:docMk/>
            <pc:sldMk cId="102050416" sldId="276"/>
            <ac:spMk id="4" creationId="{81BB3449-75EB-4D8E-B2A2-D4B83125A564}"/>
          </ac:spMkLst>
        </pc:spChg>
        <pc:spChg chg="add">
          <ac:chgData name="Sarah Gothard" userId="0e53f415fda5f162" providerId="LiveId" clId="{CA4507F7-A1CF-4C05-BEFE-A1852C3CFE4A}" dt="2019-10-21T12:56:50.315" v="67" actId="26606"/>
          <ac:spMkLst>
            <pc:docMk/>
            <pc:sldMk cId="102050416" sldId="276"/>
            <ac:spMk id="9" creationId="{32BC26D8-82FB-445E-AA49-62A77D7C1EE0}"/>
          </ac:spMkLst>
        </pc:spChg>
        <pc:spChg chg="add">
          <ac:chgData name="Sarah Gothard" userId="0e53f415fda5f162" providerId="LiveId" clId="{CA4507F7-A1CF-4C05-BEFE-A1852C3CFE4A}" dt="2019-10-21T12:56:50.315" v="67" actId="26606"/>
          <ac:spMkLst>
            <pc:docMk/>
            <pc:sldMk cId="102050416" sldId="276"/>
            <ac:spMk id="11" creationId="{CB44330D-EA18-4254-AA95-EB49948539B8}"/>
          </ac:spMkLst>
        </pc:spChg>
        <pc:picChg chg="add mod">
          <ac:chgData name="Sarah Gothard" userId="0e53f415fda5f162" providerId="LiveId" clId="{CA4507F7-A1CF-4C05-BEFE-A1852C3CFE4A}" dt="2019-10-21T12:56:50.315" v="67" actId="26606"/>
          <ac:picMkLst>
            <pc:docMk/>
            <pc:sldMk cId="102050416" sldId="276"/>
            <ac:picMk id="2" creationId="{AA7CFCD5-615A-4CD2-ACDF-714224587449}"/>
          </ac:picMkLst>
        </pc:picChg>
      </pc:sldChg>
      <pc:sldChg chg="addSp delSp modSp add mod setBg">
        <pc:chgData name="Sarah Gothard" userId="0e53f415fda5f162" providerId="LiveId" clId="{CA4507F7-A1CF-4C05-BEFE-A1852C3CFE4A}" dt="2019-10-21T13:04:26.377" v="102"/>
        <pc:sldMkLst>
          <pc:docMk/>
          <pc:sldMk cId="1581891697" sldId="277"/>
        </pc:sldMkLst>
        <pc:spChg chg="mod ord">
          <ac:chgData name="Sarah Gothard" userId="0e53f415fda5f162" providerId="LiveId" clId="{CA4507F7-A1CF-4C05-BEFE-A1852C3CFE4A}" dt="2019-10-21T12:59:50.936" v="76" actId="26606"/>
          <ac:spMkLst>
            <pc:docMk/>
            <pc:sldMk cId="1581891697" sldId="277"/>
            <ac:spMk id="4" creationId="{81BB3449-75EB-4D8E-B2A2-D4B83125A564}"/>
          </ac:spMkLst>
        </pc:spChg>
        <pc:spChg chg="add del">
          <ac:chgData name="Sarah Gothard" userId="0e53f415fda5f162" providerId="LiveId" clId="{CA4507F7-A1CF-4C05-BEFE-A1852C3CFE4A}" dt="2019-10-21T12:59:50.936" v="76" actId="26606"/>
          <ac:spMkLst>
            <pc:docMk/>
            <pc:sldMk cId="1581891697" sldId="277"/>
            <ac:spMk id="9" creationId="{32BC26D8-82FB-445E-AA49-62A77D7C1EE0}"/>
          </ac:spMkLst>
        </pc:spChg>
        <pc:spChg chg="add del">
          <ac:chgData name="Sarah Gothard" userId="0e53f415fda5f162" providerId="LiveId" clId="{CA4507F7-A1CF-4C05-BEFE-A1852C3CFE4A}" dt="2019-10-21T12:59:50.936" v="76" actId="26606"/>
          <ac:spMkLst>
            <pc:docMk/>
            <pc:sldMk cId="1581891697" sldId="277"/>
            <ac:spMk id="11" creationId="{CB44330D-EA18-4254-AA95-EB49948539B8}"/>
          </ac:spMkLst>
        </pc:spChg>
        <pc:spChg chg="add del">
          <ac:chgData name="Sarah Gothard" userId="0e53f415fda5f162" providerId="LiveId" clId="{CA4507F7-A1CF-4C05-BEFE-A1852C3CFE4A}" dt="2019-10-21T12:59:50.936" v="76" actId="26606"/>
          <ac:spMkLst>
            <pc:docMk/>
            <pc:sldMk cId="1581891697" sldId="277"/>
            <ac:spMk id="16" creationId="{32BC26D8-82FB-445E-AA49-62A77D7C1EE0}"/>
          </ac:spMkLst>
        </pc:spChg>
        <pc:spChg chg="add del">
          <ac:chgData name="Sarah Gothard" userId="0e53f415fda5f162" providerId="LiveId" clId="{CA4507F7-A1CF-4C05-BEFE-A1852C3CFE4A}" dt="2019-10-21T12:59:50.936" v="76" actId="26606"/>
          <ac:spMkLst>
            <pc:docMk/>
            <pc:sldMk cId="1581891697" sldId="277"/>
            <ac:spMk id="18" creationId="{CB44330D-EA18-4254-AA95-EB49948539B8}"/>
          </ac:spMkLst>
        </pc:spChg>
        <pc:picChg chg="add del mod">
          <ac:chgData name="Sarah Gothard" userId="0e53f415fda5f162" providerId="LiveId" clId="{CA4507F7-A1CF-4C05-BEFE-A1852C3CFE4A}" dt="2019-10-21T12:55:28.563" v="53" actId="478"/>
          <ac:picMkLst>
            <pc:docMk/>
            <pc:sldMk cId="1581891697" sldId="277"/>
            <ac:picMk id="2" creationId="{B1922482-B592-4C22-B253-A287724EC736}"/>
          </ac:picMkLst>
        </pc:picChg>
        <pc:picChg chg="add del mod">
          <ac:chgData name="Sarah Gothard" userId="0e53f415fda5f162" providerId="LiveId" clId="{CA4507F7-A1CF-4C05-BEFE-A1852C3CFE4A}" dt="2019-10-21T13:00:37.663" v="85" actId="478"/>
          <ac:picMkLst>
            <pc:docMk/>
            <pc:sldMk cId="1581891697" sldId="277"/>
            <ac:picMk id="3" creationId="{4A547B59-EE37-4B20-BF89-4579E2362064}"/>
          </ac:picMkLst>
        </pc:picChg>
        <pc:picChg chg="add del mod">
          <ac:chgData name="Sarah Gothard" userId="0e53f415fda5f162" providerId="LiveId" clId="{CA4507F7-A1CF-4C05-BEFE-A1852C3CFE4A}" dt="2019-10-21T12:59:15.343" v="72" actId="478"/>
          <ac:picMkLst>
            <pc:docMk/>
            <pc:sldMk cId="1581891697" sldId="277"/>
            <ac:picMk id="6" creationId="{5EE609A3-5352-40A1-BB96-3AB40AA3CBCC}"/>
          </ac:picMkLst>
        </pc:picChg>
        <pc:picChg chg="add del">
          <ac:chgData name="Sarah Gothard" userId="0e53f415fda5f162" providerId="LiveId" clId="{CA4507F7-A1CF-4C05-BEFE-A1852C3CFE4A}" dt="2019-10-21T13:04:26.144" v="101" actId="478"/>
          <ac:picMkLst>
            <pc:docMk/>
            <pc:sldMk cId="1581891697" sldId="277"/>
            <ac:picMk id="10" creationId="{299BCACB-3A21-4918-AFF4-3A7F20DB9A06}"/>
          </ac:picMkLst>
        </pc:picChg>
        <pc:picChg chg="add">
          <ac:chgData name="Sarah Gothard" userId="0e53f415fda5f162" providerId="LiveId" clId="{CA4507F7-A1CF-4C05-BEFE-A1852C3CFE4A}" dt="2019-10-21T13:04:26.377" v="102"/>
          <ac:picMkLst>
            <pc:docMk/>
            <pc:sldMk cId="1581891697" sldId="277"/>
            <ac:picMk id="12" creationId="{A3516BC4-71CF-42C7-B5E6-88C9A33458EC}"/>
          </ac:picMkLst>
        </pc:picChg>
      </pc:sldChg>
      <pc:sldChg chg="addSp delSp modSp add mod setBg">
        <pc:chgData name="Sarah Gothard" userId="0e53f415fda5f162" providerId="LiveId" clId="{CA4507F7-A1CF-4C05-BEFE-A1852C3CFE4A}" dt="2019-10-21T13:04:21.400" v="100"/>
        <pc:sldMkLst>
          <pc:docMk/>
          <pc:sldMk cId="3515216021" sldId="278"/>
        </pc:sldMkLst>
        <pc:spChg chg="mod ord">
          <ac:chgData name="Sarah Gothard" userId="0e53f415fda5f162" providerId="LiveId" clId="{CA4507F7-A1CF-4C05-BEFE-A1852C3CFE4A}" dt="2019-10-21T12:53:15.462" v="36" actId="26606"/>
          <ac:spMkLst>
            <pc:docMk/>
            <pc:sldMk cId="3515216021" sldId="278"/>
            <ac:spMk id="4" creationId="{81BB3449-75EB-4D8E-B2A2-D4B83125A564}"/>
          </ac:spMkLst>
        </pc:spChg>
        <pc:spChg chg="add">
          <ac:chgData name="Sarah Gothard" userId="0e53f415fda5f162" providerId="LiveId" clId="{CA4507F7-A1CF-4C05-BEFE-A1852C3CFE4A}" dt="2019-10-21T12:53:15.462" v="36" actId="26606"/>
          <ac:spMkLst>
            <pc:docMk/>
            <pc:sldMk cId="3515216021" sldId="278"/>
            <ac:spMk id="9" creationId="{32BC26D8-82FB-445E-AA49-62A77D7C1EE0}"/>
          </ac:spMkLst>
        </pc:spChg>
        <pc:spChg chg="add">
          <ac:chgData name="Sarah Gothard" userId="0e53f415fda5f162" providerId="LiveId" clId="{CA4507F7-A1CF-4C05-BEFE-A1852C3CFE4A}" dt="2019-10-21T12:53:15.462" v="36" actId="26606"/>
          <ac:spMkLst>
            <pc:docMk/>
            <pc:sldMk cId="3515216021" sldId="278"/>
            <ac:spMk id="11" creationId="{CB44330D-EA18-4254-AA95-EB49948539B8}"/>
          </ac:spMkLst>
        </pc:spChg>
        <pc:picChg chg="add del mod">
          <ac:chgData name="Sarah Gothard" userId="0e53f415fda5f162" providerId="LiveId" clId="{CA4507F7-A1CF-4C05-BEFE-A1852C3CFE4A}" dt="2019-10-21T13:00:32.708" v="83" actId="478"/>
          <ac:picMkLst>
            <pc:docMk/>
            <pc:sldMk cId="3515216021" sldId="278"/>
            <ac:picMk id="2" creationId="{B065E79F-CAFF-4561-8E55-C664ADF7B752}"/>
          </ac:picMkLst>
        </pc:picChg>
        <pc:picChg chg="add del">
          <ac:chgData name="Sarah Gothard" userId="0e53f415fda5f162" providerId="LiveId" clId="{CA4507F7-A1CF-4C05-BEFE-A1852C3CFE4A}" dt="2019-10-21T13:04:21.039" v="99" actId="478"/>
          <ac:picMkLst>
            <pc:docMk/>
            <pc:sldMk cId="3515216021" sldId="278"/>
            <ac:picMk id="6" creationId="{3B0D7E2C-20E7-4165-A9DA-8589EDE89CC0}"/>
          </ac:picMkLst>
        </pc:picChg>
        <pc:picChg chg="add">
          <ac:chgData name="Sarah Gothard" userId="0e53f415fda5f162" providerId="LiveId" clId="{CA4507F7-A1CF-4C05-BEFE-A1852C3CFE4A}" dt="2019-10-21T13:04:21.400" v="100"/>
          <ac:picMkLst>
            <pc:docMk/>
            <pc:sldMk cId="3515216021" sldId="278"/>
            <ac:picMk id="7" creationId="{04260FE8-0460-4E33-9E74-7A688696FCFB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10/21/2019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10/21/2019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4673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95126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98065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92114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5704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1282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2493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1616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1464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266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1996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7356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9986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10/21/2019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299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10/21/2019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93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10/21/2019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648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10/21/2019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391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10/21/2019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65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10/21/2019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81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10/21/2019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989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10/21/2019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199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10/21/2019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73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10/21/2019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210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10/21/2019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961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10/21/2019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592117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038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17">
            <a:extLst>
              <a:ext uri="{FF2B5EF4-FFF2-40B4-BE49-F238E27FC236}">
                <a16:creationId xmlns:a16="http://schemas.microsoft.com/office/drawing/2014/main" id="{B9FF99BD-075F-4761-A995-6FC574BD25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19">
            <a:extLst>
              <a:ext uri="{FF2B5EF4-FFF2-40B4-BE49-F238E27FC236}">
                <a16:creationId xmlns:a16="http://schemas.microsoft.com/office/drawing/2014/main" id="{A7B21A54-9BA3-4EA9-B460-5A829ADD90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1">
            <a:extLst>
              <a:ext uri="{FF2B5EF4-FFF2-40B4-BE49-F238E27FC236}">
                <a16:creationId xmlns:a16="http://schemas.microsoft.com/office/drawing/2014/main" id="{6FA8F714-B9D8-488A-8CCA-E9948FF913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6" y="643468"/>
            <a:ext cx="10905067" cy="557106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3139141-EE53-44E5-A75F-3331D93321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0477" y="2915936"/>
            <a:ext cx="9951041" cy="101998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BB3449-75EB-4D8E-B2A2-D4B83125A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9953300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BB3449-75EB-4D8E-B2A2-D4B83125A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3516BC4-71CF-42C7-B5E6-88C9A33458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5873" y="442077"/>
            <a:ext cx="10620253" cy="5914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18916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0B56406-BE54-41B6-B79D-A6B6035A36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784522"/>
            <a:ext cx="10905066" cy="528895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BB3449-75EB-4D8E-B2A2-D4B83125A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862719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5601C5D-5EE6-44F1-8B0B-01BD5C3CB4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1984079"/>
            <a:ext cx="10905066" cy="288984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BB3449-75EB-4D8E-B2A2-D4B83125A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729091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BB3449-75EB-4D8E-B2A2-D4B83125A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3C099DF9-B9F7-4690-B772-B7964B6C84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5873" y="442077"/>
            <a:ext cx="10620253" cy="5914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85018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E684E97-5E7F-42A1-AAA3-4ADFA0313F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866310"/>
            <a:ext cx="10905066" cy="512538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BB3449-75EB-4D8E-B2A2-D4B83125A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6693640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F086D26-AA14-4CCF-A6DC-8E3F528A53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1793240"/>
            <a:ext cx="10905066" cy="327152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BB3449-75EB-4D8E-B2A2-D4B83125A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7070542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BB3449-75EB-4D8E-B2A2-D4B83125A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1811AF8-F196-40CE-862E-221C2D4EAE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5873" y="442077"/>
            <a:ext cx="10620253" cy="5914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89295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FB06130-5005-4AB9-B242-CC0DF1BC9B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798152"/>
            <a:ext cx="10905066" cy="5261695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BB3449-75EB-4D8E-B2A2-D4B83125A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8084013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7C27074-8671-4220-9E92-2B440D4137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065867"/>
            <a:ext cx="10905066" cy="27262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BB3449-75EB-4D8E-B2A2-D4B83125A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7786094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BB3449-75EB-4D8E-B2A2-D4B83125A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260FE8-0460-4E33-9E74-7A688696FC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5873" y="442077"/>
            <a:ext cx="10620253" cy="5914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52160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F9D081B-152B-4665-BB72-45E0AF3E1F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798152"/>
            <a:ext cx="10905066" cy="5261695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BB3449-75EB-4D8E-B2A2-D4B83125A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6383869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A7CFCD5-615A-4CD2-ACDF-7142245874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1970448"/>
            <a:ext cx="10905066" cy="2917104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BB3449-75EB-4D8E-B2A2-D4B83125A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020504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81</Words>
  <Application>Microsoft Office PowerPoint</Application>
  <PresentationFormat>Widescreen</PresentationFormat>
  <Paragraphs>27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1</cp:revision>
  <dcterms:created xsi:type="dcterms:W3CDTF">2019-10-21T12:59:19Z</dcterms:created>
  <dcterms:modified xsi:type="dcterms:W3CDTF">2019-10-21T13:04:34Z</dcterms:modified>
</cp:coreProperties>
</file>