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1"/>
  </p:notesMasterIdLst>
  <p:handoutMasterIdLst>
    <p:handoutMasterId r:id="rId12"/>
  </p:handoutMasterIdLst>
  <p:sldIdLst>
    <p:sldId id="256" r:id="rId2"/>
    <p:sldId id="277" r:id="rId3"/>
    <p:sldId id="278" r:id="rId4"/>
    <p:sldId id="279" r:id="rId5"/>
    <p:sldId id="280" r:id="rId6"/>
    <p:sldId id="281" r:id="rId7"/>
    <p:sldId id="282" r:id="rId8"/>
    <p:sldId id="283" r:id="rId9"/>
    <p:sldId id="28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59" autoAdjust="0"/>
    <p:restoredTop sz="91160" autoAdjust="0"/>
  </p:normalViewPr>
  <p:slideViewPr>
    <p:cSldViewPr snapToGrid="0" showGuides="1">
      <p:cViewPr varScale="1">
        <p:scale>
          <a:sx n="40" d="100"/>
          <a:sy n="40" d="100"/>
        </p:scale>
        <p:origin x="844" y="4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1/10/2023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1/10/2023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0F729D-6C9F-49F3-BE02-6CFA87704072}" type="datetime1">
              <a:rPr lang="en-US" smtClean="0"/>
              <a:t>1/10/2023</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1F2B08A-5A69-45E0-A1B3-C9D48D843CC4}" type="datetime1">
              <a:rPr lang="en-US" smtClean="0"/>
              <a:t>1/10/2023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5DEA2E-BA8D-4C71-B291-C7445DAB1CCC}" type="datetime1">
              <a:rPr lang="en-US" smtClean="0"/>
              <a:t>1/10/2023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B271DA-BE8F-41A9-A57B-957188FF5913}" type="datetime1">
              <a:rPr lang="en-US" smtClean="0"/>
              <a:t>1/10/2023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4C632B-6DCE-4E36-8CA5-C060D5267CD9}" type="datetime1">
              <a:rPr lang="en-US" smtClean="0"/>
              <a:t>1/10/2023</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A98862-0EA2-4B05-BFE8-8BCF27AE6D3F}" type="datetime1">
              <a:rPr lang="en-US" smtClean="0"/>
              <a:t>1/10/2023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F9C82A8-9B10-4138-A50D-0B785A89BAF9}" type="datetime1">
              <a:rPr lang="en-US" smtClean="0"/>
              <a:t>1/10/2023</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1CEE72-9938-4344-AA4D-2AEFC65B9676}" type="datetime1">
              <a:rPr lang="en-US" smtClean="0"/>
              <a:t>1/10/2023</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D7CD62-C762-410B-B221-6FB2056202D7}" type="datetime1">
              <a:rPr lang="en-US" smtClean="0"/>
              <a:t>1/10/2023</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8617FA-E2C3-4352-B7E3-2346BC0F325C}" type="datetime1">
              <a:rPr lang="en-US" smtClean="0"/>
              <a:t>1/10/2023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5F40821-5BF9-4EBD-907B-86E5A2FE7284}" type="datetime1">
              <a:rPr lang="en-US" smtClean="0"/>
              <a:t>1/10/2023</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178A31-8164-47CC-A621-41A18C4993A3}" type="datetime1">
              <a:rPr lang="en-US" smtClean="0"/>
              <a:t>1/10/2023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8" name="Rectangle 14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Rectangle 14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CB19B76B-F0A4-9BE9-96D5-B7F5D5FEB66B}"/>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endParaRPr lang="en-US" kern="1200" dirty="0">
              <a:solidFill>
                <a:srgbClr val="FFFFFF"/>
              </a:solidFill>
              <a:latin typeface="+mn-lt"/>
              <a:ea typeface="+mn-ea"/>
              <a:cs typeface="+mn-cs"/>
            </a:endParaRPr>
          </a:p>
        </p:txBody>
      </p:sp>
    </p:spTree>
    <p:extLst>
      <p:ext uri="{BB962C8B-B14F-4D97-AF65-F5344CB8AC3E}">
        <p14:creationId xmlns:p14="http://schemas.microsoft.com/office/powerpoint/2010/main" val="2910433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7" name="Rectangle 13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Rectangle 13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Shape&#10;&#10;Description automatically generated with medium confidence">
            <a:extLst>
              <a:ext uri="{FF2B5EF4-FFF2-40B4-BE49-F238E27FC236}">
                <a16:creationId xmlns:a16="http://schemas.microsoft.com/office/drawing/2014/main" id="{A8772B07-FCAF-570A-2034-7D49B1DAC18B}"/>
              </a:ext>
            </a:extLst>
          </p:cNvPr>
          <p:cNvPicPr>
            <a:picLocks noChangeAspect="1"/>
          </p:cNvPicPr>
          <p:nvPr/>
        </p:nvPicPr>
        <p:blipFill>
          <a:blip r:embed="rId2"/>
          <a:stretch>
            <a:fillRect/>
          </a:stretch>
        </p:blipFill>
        <p:spPr>
          <a:xfrm>
            <a:off x="643467" y="784522"/>
            <a:ext cx="10905066" cy="5288956"/>
          </a:xfrm>
          <a:prstGeom prst="rect">
            <a:avLst/>
          </a:prstGeom>
        </p:spPr>
      </p:pic>
      <p:sp>
        <p:nvSpPr>
          <p:cNvPr id="4" name="Footer Placeholder 3">
            <a:extLst>
              <a:ext uri="{FF2B5EF4-FFF2-40B4-BE49-F238E27FC236}">
                <a16:creationId xmlns:a16="http://schemas.microsoft.com/office/drawing/2014/main" id="{D3BC9CAE-CFFA-4411-8F11-56E8187C8D6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37519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Content Placeholder 7" descr="Shape&#10;&#10;Description automatically generated with medium confidence">
            <a:extLst>
              <a:ext uri="{FF2B5EF4-FFF2-40B4-BE49-F238E27FC236}">
                <a16:creationId xmlns:a16="http://schemas.microsoft.com/office/drawing/2014/main" id="{44F74D56-CDD3-B690-0A91-764735511195}"/>
              </a:ext>
            </a:extLst>
          </p:cNvPr>
          <p:cNvPicPr>
            <a:picLocks noGrp="1" noChangeAspect="1"/>
          </p:cNvPicPr>
          <p:nvPr>
            <p:ph idx="1"/>
          </p:nvPr>
        </p:nvPicPr>
        <p:blipFill>
          <a:blip r:embed="rId2"/>
          <a:stretch>
            <a:fillRect/>
          </a:stretch>
        </p:blipFill>
        <p:spPr>
          <a:xfrm>
            <a:off x="984930" y="643467"/>
            <a:ext cx="10222139" cy="5571066"/>
          </a:xfrm>
          <a:prstGeom prst="rect">
            <a:avLst/>
          </a:prstGeom>
        </p:spPr>
      </p:pic>
      <p:sp>
        <p:nvSpPr>
          <p:cNvPr id="4" name="Footer Placeholder 3">
            <a:extLst>
              <a:ext uri="{FF2B5EF4-FFF2-40B4-BE49-F238E27FC236}">
                <a16:creationId xmlns:a16="http://schemas.microsoft.com/office/drawing/2014/main" id="{9726827E-3856-3C2F-86A0-24E9038ED0A7}"/>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685892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DFBCD36D-2FE2-FFC6-FE5C-88016D422744}"/>
              </a:ext>
            </a:extLst>
          </p:cNvPr>
          <p:cNvPicPr>
            <a:picLocks noGrp="1" noChangeAspect="1"/>
          </p:cNvPicPr>
          <p:nvPr>
            <p:ph idx="1"/>
          </p:nvPr>
        </p:nvPicPr>
        <p:blipFill>
          <a:blip r:embed="rId2"/>
          <a:stretch>
            <a:fillRect/>
          </a:stretch>
        </p:blipFill>
        <p:spPr>
          <a:xfrm>
            <a:off x="643467" y="1834134"/>
            <a:ext cx="10905066" cy="3189732"/>
          </a:xfrm>
          <a:prstGeom prst="rect">
            <a:avLst/>
          </a:prstGeom>
        </p:spPr>
      </p:pic>
      <p:sp>
        <p:nvSpPr>
          <p:cNvPr id="4" name="Footer Placeholder 3">
            <a:extLst>
              <a:ext uri="{FF2B5EF4-FFF2-40B4-BE49-F238E27FC236}">
                <a16:creationId xmlns:a16="http://schemas.microsoft.com/office/drawing/2014/main" id="{DC366169-79DA-FCAE-A687-8E9ADA3896C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214519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018477BF-4D94-32F4-BE49-9B933FF325FF}"/>
              </a:ext>
            </a:extLst>
          </p:cNvPr>
          <p:cNvPicPr>
            <a:picLocks noGrp="1" noChangeAspect="1"/>
          </p:cNvPicPr>
          <p:nvPr>
            <p:ph idx="1"/>
          </p:nvPr>
        </p:nvPicPr>
        <p:blipFill>
          <a:blip r:embed="rId2"/>
          <a:stretch>
            <a:fillRect/>
          </a:stretch>
        </p:blipFill>
        <p:spPr>
          <a:xfrm>
            <a:off x="984930" y="643467"/>
            <a:ext cx="10222139" cy="5571066"/>
          </a:xfrm>
          <a:prstGeom prst="rect">
            <a:avLst/>
          </a:prstGeom>
        </p:spPr>
      </p:pic>
      <p:sp>
        <p:nvSpPr>
          <p:cNvPr id="4" name="Footer Placeholder 3">
            <a:extLst>
              <a:ext uri="{FF2B5EF4-FFF2-40B4-BE49-F238E27FC236}">
                <a16:creationId xmlns:a16="http://schemas.microsoft.com/office/drawing/2014/main" id="{75051F13-89DF-AF36-B8EB-8A12D8B1ED8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0247066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01E39E09-41C9-B464-5F46-821A0F0302B8}"/>
              </a:ext>
            </a:extLst>
          </p:cNvPr>
          <p:cNvPicPr>
            <a:picLocks noGrp="1" noChangeAspect="1"/>
          </p:cNvPicPr>
          <p:nvPr>
            <p:ph idx="1"/>
          </p:nvPr>
        </p:nvPicPr>
        <p:blipFill>
          <a:blip r:embed="rId2"/>
          <a:stretch>
            <a:fillRect/>
          </a:stretch>
        </p:blipFill>
        <p:spPr>
          <a:xfrm>
            <a:off x="660815" y="643467"/>
            <a:ext cx="10870370" cy="5571066"/>
          </a:xfrm>
          <a:prstGeom prst="rect">
            <a:avLst/>
          </a:prstGeom>
        </p:spPr>
      </p:pic>
      <p:sp>
        <p:nvSpPr>
          <p:cNvPr id="4" name="Footer Placeholder 3">
            <a:extLst>
              <a:ext uri="{FF2B5EF4-FFF2-40B4-BE49-F238E27FC236}">
                <a16:creationId xmlns:a16="http://schemas.microsoft.com/office/drawing/2014/main" id="{93F13AA6-134F-2D2D-1555-2A7621CB9961}"/>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184044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9EC34CE6-D5B1-B0AC-C38D-379D001E6935}"/>
              </a:ext>
            </a:extLst>
          </p:cNvPr>
          <p:cNvPicPr>
            <a:picLocks noGrp="1" noChangeAspect="1"/>
          </p:cNvPicPr>
          <p:nvPr>
            <p:ph idx="1"/>
          </p:nvPr>
        </p:nvPicPr>
        <p:blipFill>
          <a:blip r:embed="rId2"/>
          <a:stretch>
            <a:fillRect/>
          </a:stretch>
        </p:blipFill>
        <p:spPr>
          <a:xfrm>
            <a:off x="889397" y="643467"/>
            <a:ext cx="10413205" cy="5571066"/>
          </a:xfrm>
          <a:prstGeom prst="rect">
            <a:avLst/>
          </a:prstGeom>
        </p:spPr>
      </p:pic>
      <p:sp>
        <p:nvSpPr>
          <p:cNvPr id="4" name="Footer Placeholder 3">
            <a:extLst>
              <a:ext uri="{FF2B5EF4-FFF2-40B4-BE49-F238E27FC236}">
                <a16:creationId xmlns:a16="http://schemas.microsoft.com/office/drawing/2014/main" id="{D16C1F96-EE25-EB97-3330-A394718805B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59451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C568AFE4-3172-041B-FB74-AF5A7178F729}"/>
              </a:ext>
            </a:extLst>
          </p:cNvPr>
          <p:cNvPicPr>
            <a:picLocks noGrp="1" noChangeAspect="1"/>
          </p:cNvPicPr>
          <p:nvPr>
            <p:ph idx="1"/>
          </p:nvPr>
        </p:nvPicPr>
        <p:blipFill>
          <a:blip r:embed="rId2"/>
          <a:stretch>
            <a:fillRect/>
          </a:stretch>
        </p:blipFill>
        <p:spPr>
          <a:xfrm>
            <a:off x="643467" y="1847766"/>
            <a:ext cx="10905066" cy="3162468"/>
          </a:xfrm>
          <a:prstGeom prst="rect">
            <a:avLst/>
          </a:prstGeom>
        </p:spPr>
      </p:pic>
      <p:sp>
        <p:nvSpPr>
          <p:cNvPr id="4" name="Footer Placeholder 3">
            <a:extLst>
              <a:ext uri="{FF2B5EF4-FFF2-40B4-BE49-F238E27FC236}">
                <a16:creationId xmlns:a16="http://schemas.microsoft.com/office/drawing/2014/main" id="{8ED68E5F-929F-8B99-9D91-93879DD0C13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743862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Shape&#10;&#10;Description automatically generated with medium confidence">
            <a:extLst>
              <a:ext uri="{FF2B5EF4-FFF2-40B4-BE49-F238E27FC236}">
                <a16:creationId xmlns:a16="http://schemas.microsoft.com/office/drawing/2014/main" id="{AF5346DC-DE09-BDC3-78D7-31A15D5F6A6E}"/>
              </a:ext>
            </a:extLst>
          </p:cNvPr>
          <p:cNvPicPr>
            <a:picLocks noGrp="1" noChangeAspect="1"/>
          </p:cNvPicPr>
          <p:nvPr>
            <p:ph idx="1"/>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4A73652C-B82B-64F7-4E79-E1DE95D308A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82491874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320</TotalTime>
  <Words>61</Words>
  <Application>Microsoft Office PowerPoint</Application>
  <PresentationFormat>Widescreen</PresentationFormat>
  <Paragraphs>11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31</cp:revision>
  <dcterms:created xsi:type="dcterms:W3CDTF">2019-09-28T20:24:12Z</dcterms:created>
  <dcterms:modified xsi:type="dcterms:W3CDTF">2023-01-10T15:32:59Z</dcterms:modified>
</cp:coreProperties>
</file>