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1"/>
  </p:notesMasterIdLst>
  <p:handoutMasterIdLst>
    <p:handoutMasterId r:id="rId12"/>
  </p:handoutMasterIdLst>
  <p:sldIdLst>
    <p:sldId id="256" r:id="rId2"/>
    <p:sldId id="271" r:id="rId3"/>
    <p:sldId id="257" r:id="rId4"/>
    <p:sldId id="268" r:id="rId5"/>
    <p:sldId id="269" r:id="rId6"/>
    <p:sldId id="270" r:id="rId7"/>
    <p:sldId id="258" r:id="rId8"/>
    <p:sldId id="259" r:id="rId9"/>
    <p:sldId id="26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6B663C-07D1-45D7-BDEB-BD793531529F}" v="1" dt="2021-11-27T23:58:15.719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91" autoAdjust="0"/>
    <p:restoredTop sz="89871" autoAdjust="0"/>
  </p:normalViewPr>
  <p:slideViewPr>
    <p:cSldViewPr snapToGrid="0" showGuides="1">
      <p:cViewPr varScale="1">
        <p:scale>
          <a:sx n="63" d="100"/>
          <a:sy n="63" d="100"/>
        </p:scale>
        <p:origin x="31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036B663C-07D1-45D7-BDEB-BD793531529F}"/>
    <pc:docChg chg="undo custSel modSld">
      <pc:chgData name="Sarah Gothard" userId="0e53f415fda5f162" providerId="LiveId" clId="{036B663C-07D1-45D7-BDEB-BD793531529F}" dt="2021-11-28T00:01:05.277" v="27" actId="14100"/>
      <pc:docMkLst>
        <pc:docMk/>
      </pc:docMkLst>
      <pc:sldChg chg="addSp delSp modSp mod">
        <pc:chgData name="Sarah Gothard" userId="0e53f415fda5f162" providerId="LiveId" clId="{036B663C-07D1-45D7-BDEB-BD793531529F}" dt="2021-11-28T00:00:16.113" v="15" actId="26606"/>
        <pc:sldMkLst>
          <pc:docMk/>
          <pc:sldMk cId="771188246" sldId="257"/>
        </pc:sldMkLst>
        <pc:spChg chg="ord">
          <ac:chgData name="Sarah Gothard" userId="0e53f415fda5f162" providerId="LiveId" clId="{036B663C-07D1-45D7-BDEB-BD793531529F}" dt="2021-11-28T00:00:16.113" v="15" actId="26606"/>
          <ac:spMkLst>
            <pc:docMk/>
            <pc:sldMk cId="771188246" sldId="257"/>
            <ac:spMk id="4" creationId="{91570D34-1D9C-4121-A933-6336427B3B04}"/>
          </ac:spMkLst>
        </pc:spChg>
        <pc:spChg chg="del">
          <ac:chgData name="Sarah Gothard" userId="0e53f415fda5f162" providerId="LiveId" clId="{036B663C-07D1-45D7-BDEB-BD793531529F}" dt="2021-11-28T00:00:16.113" v="15" actId="26606"/>
          <ac:spMkLst>
            <pc:docMk/>
            <pc:sldMk cId="771188246" sldId="257"/>
            <ac:spMk id="10" creationId="{32BC26D8-82FB-445E-AA49-62A77D7C1EE0}"/>
          </ac:spMkLst>
        </pc:spChg>
        <pc:spChg chg="del">
          <ac:chgData name="Sarah Gothard" userId="0e53f415fda5f162" providerId="LiveId" clId="{036B663C-07D1-45D7-BDEB-BD793531529F}" dt="2021-11-28T00:00:16.113" v="15" actId="26606"/>
          <ac:spMkLst>
            <pc:docMk/>
            <pc:sldMk cId="771188246" sldId="257"/>
            <ac:spMk id="12" creationId="{CB44330D-EA18-4254-AA95-EB49948539B8}"/>
          </ac:spMkLst>
        </pc:spChg>
        <pc:spChg chg="add">
          <ac:chgData name="Sarah Gothard" userId="0e53f415fda5f162" providerId="LiveId" clId="{036B663C-07D1-45D7-BDEB-BD793531529F}" dt="2021-11-28T00:00:16.113" v="15" actId="26606"/>
          <ac:spMkLst>
            <pc:docMk/>
            <pc:sldMk cId="771188246" sldId="257"/>
            <ac:spMk id="17" creationId="{32BC26D8-82FB-445E-AA49-62A77D7C1EE0}"/>
          </ac:spMkLst>
        </pc:spChg>
        <pc:spChg chg="add">
          <ac:chgData name="Sarah Gothard" userId="0e53f415fda5f162" providerId="LiveId" clId="{036B663C-07D1-45D7-BDEB-BD793531529F}" dt="2021-11-28T00:00:16.113" v="15" actId="26606"/>
          <ac:spMkLst>
            <pc:docMk/>
            <pc:sldMk cId="771188246" sldId="257"/>
            <ac:spMk id="19" creationId="{CB44330D-EA18-4254-AA95-EB49948539B8}"/>
          </ac:spMkLst>
        </pc:spChg>
        <pc:picChg chg="add mod">
          <ac:chgData name="Sarah Gothard" userId="0e53f415fda5f162" providerId="LiveId" clId="{036B663C-07D1-45D7-BDEB-BD793531529F}" dt="2021-11-28T00:00:16.113" v="15" actId="26606"/>
          <ac:picMkLst>
            <pc:docMk/>
            <pc:sldMk cId="771188246" sldId="257"/>
            <ac:picMk id="3" creationId="{58DA3A6E-02FD-4B64-BFDB-832AB089C973}"/>
          </ac:picMkLst>
        </pc:picChg>
        <pc:picChg chg="add del mod">
          <ac:chgData name="Sarah Gothard" userId="0e53f415fda5f162" providerId="LiveId" clId="{036B663C-07D1-45D7-BDEB-BD793531529F}" dt="2021-11-27T23:58:14.697" v="10" actId="21"/>
          <ac:picMkLst>
            <pc:docMk/>
            <pc:sldMk cId="771188246" sldId="257"/>
            <ac:picMk id="5" creationId="{9F0E5018-245A-4D37-A5A6-88E7F6AC2F9A}"/>
          </ac:picMkLst>
        </pc:picChg>
        <pc:picChg chg="add del mod">
          <ac:chgData name="Sarah Gothard" userId="0e53f415fda5f162" providerId="LiveId" clId="{036B663C-07D1-45D7-BDEB-BD793531529F}" dt="2021-11-28T00:00:14.091" v="13" actId="478"/>
          <ac:picMkLst>
            <pc:docMk/>
            <pc:sldMk cId="771188246" sldId="257"/>
            <ac:picMk id="6" creationId="{489B8669-C3A2-4D36-B4C9-FF9399152EC6}"/>
          </ac:picMkLst>
        </pc:picChg>
      </pc:sldChg>
      <pc:sldChg chg="modSp mod">
        <pc:chgData name="Sarah Gothard" userId="0e53f415fda5f162" providerId="LiveId" clId="{036B663C-07D1-45D7-BDEB-BD793531529F}" dt="2021-11-28T00:00:51.014" v="23" actId="1076"/>
        <pc:sldMkLst>
          <pc:docMk/>
          <pc:sldMk cId="2340733414" sldId="258"/>
        </pc:sldMkLst>
        <pc:picChg chg="mod">
          <ac:chgData name="Sarah Gothard" userId="0e53f415fda5f162" providerId="LiveId" clId="{036B663C-07D1-45D7-BDEB-BD793531529F}" dt="2021-11-28T00:00:51.014" v="23" actId="1076"/>
          <ac:picMkLst>
            <pc:docMk/>
            <pc:sldMk cId="2340733414" sldId="258"/>
            <ac:picMk id="2" creationId="{FEC12C98-0D64-4654-8827-F6F26069B8D6}"/>
          </ac:picMkLst>
        </pc:picChg>
      </pc:sldChg>
      <pc:sldChg chg="modSp mod">
        <pc:chgData name="Sarah Gothard" userId="0e53f415fda5f162" providerId="LiveId" clId="{036B663C-07D1-45D7-BDEB-BD793531529F}" dt="2021-11-28T00:00:57.979" v="25" actId="1076"/>
        <pc:sldMkLst>
          <pc:docMk/>
          <pc:sldMk cId="3994678592" sldId="259"/>
        </pc:sldMkLst>
        <pc:picChg chg="mod">
          <ac:chgData name="Sarah Gothard" userId="0e53f415fda5f162" providerId="LiveId" clId="{036B663C-07D1-45D7-BDEB-BD793531529F}" dt="2021-11-28T00:00:57.979" v="25" actId="1076"/>
          <ac:picMkLst>
            <pc:docMk/>
            <pc:sldMk cId="3994678592" sldId="259"/>
            <ac:picMk id="2" creationId="{F1E59B27-4CFA-4EB2-8C03-4826EEA78994}"/>
          </ac:picMkLst>
        </pc:picChg>
      </pc:sldChg>
      <pc:sldChg chg="modSp mod">
        <pc:chgData name="Sarah Gothard" userId="0e53f415fda5f162" providerId="LiveId" clId="{036B663C-07D1-45D7-BDEB-BD793531529F}" dt="2021-11-28T00:01:05.277" v="27" actId="14100"/>
        <pc:sldMkLst>
          <pc:docMk/>
          <pc:sldMk cId="3619816597" sldId="260"/>
        </pc:sldMkLst>
        <pc:picChg chg="mod">
          <ac:chgData name="Sarah Gothard" userId="0e53f415fda5f162" providerId="LiveId" clId="{036B663C-07D1-45D7-BDEB-BD793531529F}" dt="2021-11-28T00:01:05.277" v="27" actId="14100"/>
          <ac:picMkLst>
            <pc:docMk/>
            <pc:sldMk cId="3619816597" sldId="260"/>
            <ac:picMk id="2" creationId="{C4EBEA95-721F-4425-A7A1-087438006191}"/>
          </ac:picMkLst>
        </pc:picChg>
      </pc:sldChg>
      <pc:sldChg chg="modSp mod">
        <pc:chgData name="Sarah Gothard" userId="0e53f415fda5f162" providerId="LiveId" clId="{036B663C-07D1-45D7-BDEB-BD793531529F}" dt="2021-11-28T00:00:25.715" v="17" actId="1076"/>
        <pc:sldMkLst>
          <pc:docMk/>
          <pc:sldMk cId="3771600796" sldId="268"/>
        </pc:sldMkLst>
        <pc:picChg chg="mod">
          <ac:chgData name="Sarah Gothard" userId="0e53f415fda5f162" providerId="LiveId" clId="{036B663C-07D1-45D7-BDEB-BD793531529F}" dt="2021-11-28T00:00:25.715" v="17" actId="1076"/>
          <ac:picMkLst>
            <pc:docMk/>
            <pc:sldMk cId="3771600796" sldId="268"/>
            <ac:picMk id="2" creationId="{43457A16-9516-4CCE-A6FC-6AB797D40E2D}"/>
          </ac:picMkLst>
        </pc:picChg>
      </pc:sldChg>
      <pc:sldChg chg="modSp mod">
        <pc:chgData name="Sarah Gothard" userId="0e53f415fda5f162" providerId="LiveId" clId="{036B663C-07D1-45D7-BDEB-BD793531529F}" dt="2021-11-28T00:00:34.349" v="19" actId="1076"/>
        <pc:sldMkLst>
          <pc:docMk/>
          <pc:sldMk cId="2902609150" sldId="269"/>
        </pc:sldMkLst>
        <pc:picChg chg="mod">
          <ac:chgData name="Sarah Gothard" userId="0e53f415fda5f162" providerId="LiveId" clId="{036B663C-07D1-45D7-BDEB-BD793531529F}" dt="2021-11-28T00:00:34.349" v="19" actId="1076"/>
          <ac:picMkLst>
            <pc:docMk/>
            <pc:sldMk cId="2902609150" sldId="269"/>
            <ac:picMk id="2" creationId="{95194D7A-3C81-4D32-BA1A-537AE40D3DAE}"/>
          </ac:picMkLst>
        </pc:picChg>
      </pc:sldChg>
      <pc:sldChg chg="modSp mod">
        <pc:chgData name="Sarah Gothard" userId="0e53f415fda5f162" providerId="LiveId" clId="{036B663C-07D1-45D7-BDEB-BD793531529F}" dt="2021-11-28T00:00:42.202" v="21" actId="1076"/>
        <pc:sldMkLst>
          <pc:docMk/>
          <pc:sldMk cId="2912509414" sldId="270"/>
        </pc:sldMkLst>
        <pc:picChg chg="mod">
          <ac:chgData name="Sarah Gothard" userId="0e53f415fda5f162" providerId="LiveId" clId="{036B663C-07D1-45D7-BDEB-BD793531529F}" dt="2021-11-28T00:00:42.202" v="21" actId="1076"/>
          <ac:picMkLst>
            <pc:docMk/>
            <pc:sldMk cId="2912509414" sldId="270"/>
            <ac:picMk id="2" creationId="{66F6FB94-314C-424A-8A8A-B616BA352DC1}"/>
          </ac:picMkLst>
        </pc:picChg>
      </pc:sldChg>
      <pc:sldChg chg="modSp mod">
        <pc:chgData name="Sarah Gothard" userId="0e53f415fda5f162" providerId="LiveId" clId="{036B663C-07D1-45D7-BDEB-BD793531529F}" dt="2021-11-27T23:55:16.866" v="3" actId="1076"/>
        <pc:sldMkLst>
          <pc:docMk/>
          <pc:sldMk cId="3286418237" sldId="271"/>
        </pc:sldMkLst>
        <pc:picChg chg="mod">
          <ac:chgData name="Sarah Gothard" userId="0e53f415fda5f162" providerId="LiveId" clId="{036B663C-07D1-45D7-BDEB-BD793531529F}" dt="2021-11-27T23:55:16.866" v="3" actId="1076"/>
          <ac:picMkLst>
            <pc:docMk/>
            <pc:sldMk cId="3286418237" sldId="271"/>
            <ac:picMk id="2" creationId="{CEC24602-90B4-4970-9FE8-F49A13D1620D}"/>
          </ac:picMkLst>
        </pc:picChg>
      </pc:sldChg>
    </pc:docChg>
  </pc:docChgLst>
  <pc:docChgLst>
    <pc:chgData name="Sarah Gothard" userId="0e53f415fda5f162" providerId="LiveId" clId="{75231E22-4F3A-4679-A962-9440269D6738}"/>
    <pc:docChg chg="custSel mod modSld">
      <pc:chgData name="Sarah Gothard" userId="0e53f415fda5f162" providerId="LiveId" clId="{75231E22-4F3A-4679-A962-9440269D6738}" dt="2019-10-04T02:04:39.969" v="8" actId="26606"/>
      <pc:docMkLst>
        <pc:docMk/>
      </pc:docMkLst>
      <pc:sldChg chg="addSp modSp mod setBg">
        <pc:chgData name="Sarah Gothard" userId="0e53f415fda5f162" providerId="LiveId" clId="{75231E22-4F3A-4679-A962-9440269D6738}" dt="2019-10-04T02:04:13.368" v="0" actId="26606"/>
        <pc:sldMkLst>
          <pc:docMk/>
          <pc:sldMk cId="1527710698" sldId="256"/>
        </pc:sldMkLst>
        <pc:spChg chg="mod ord">
          <ac:chgData name="Sarah Gothard" userId="0e53f415fda5f162" providerId="LiveId" clId="{75231E22-4F3A-4679-A962-9440269D6738}" dt="2019-10-04T02:04:13.368" v="0" actId="26606"/>
          <ac:spMkLst>
            <pc:docMk/>
            <pc:sldMk cId="1527710698" sldId="256"/>
            <ac:spMk id="4" creationId="{124A6E74-A258-4E82-9CEF-6E5259E89B83}"/>
          </ac:spMkLst>
        </pc:spChg>
        <pc:spChg chg="add">
          <ac:chgData name="Sarah Gothard" userId="0e53f415fda5f162" providerId="LiveId" clId="{75231E22-4F3A-4679-A962-9440269D6738}" dt="2019-10-04T02:04:13.368" v="0" actId="26606"/>
          <ac:spMkLst>
            <pc:docMk/>
            <pc:sldMk cId="1527710698" sldId="256"/>
            <ac:spMk id="9" creationId="{32BC26D8-82FB-445E-AA49-62A77D7C1EE0}"/>
          </ac:spMkLst>
        </pc:spChg>
        <pc:spChg chg="add">
          <ac:chgData name="Sarah Gothard" userId="0e53f415fda5f162" providerId="LiveId" clId="{75231E22-4F3A-4679-A962-9440269D6738}" dt="2019-10-04T02:04:13.368" v="0" actId="26606"/>
          <ac:spMkLst>
            <pc:docMk/>
            <pc:sldMk cId="1527710698" sldId="256"/>
            <ac:spMk id="11" creationId="{CB44330D-EA18-4254-AA95-EB49948539B8}"/>
          </ac:spMkLst>
        </pc:spChg>
        <pc:picChg chg="mod">
          <ac:chgData name="Sarah Gothard" userId="0e53f415fda5f162" providerId="LiveId" clId="{75231E22-4F3A-4679-A962-9440269D6738}" dt="2019-10-04T02:04:13.368" v="0" actId="26606"/>
          <ac:picMkLst>
            <pc:docMk/>
            <pc:sldMk cId="1527710698" sldId="256"/>
            <ac:picMk id="2" creationId="{32A4E576-0D86-426A-B992-E6FCA1E1301E}"/>
          </ac:picMkLst>
        </pc:picChg>
      </pc:sldChg>
      <pc:sldChg chg="addSp modSp mod setBg">
        <pc:chgData name="Sarah Gothard" userId="0e53f415fda5f162" providerId="LiveId" clId="{75231E22-4F3A-4679-A962-9440269D6738}" dt="2019-10-04T02:04:18.981" v="2" actId="26606"/>
        <pc:sldMkLst>
          <pc:docMk/>
          <pc:sldMk cId="771188246" sldId="257"/>
        </pc:sldMkLst>
        <pc:spChg chg="mod ord">
          <ac:chgData name="Sarah Gothard" userId="0e53f415fda5f162" providerId="LiveId" clId="{75231E22-4F3A-4679-A962-9440269D6738}" dt="2019-10-04T02:04:18.981" v="2" actId="26606"/>
          <ac:spMkLst>
            <pc:docMk/>
            <pc:sldMk cId="771188246" sldId="257"/>
            <ac:spMk id="4" creationId="{91570D34-1D9C-4121-A933-6336427B3B04}"/>
          </ac:spMkLst>
        </pc:spChg>
        <pc:spChg chg="add">
          <ac:chgData name="Sarah Gothard" userId="0e53f415fda5f162" providerId="LiveId" clId="{75231E22-4F3A-4679-A962-9440269D6738}" dt="2019-10-04T02:04:18.981" v="2" actId="26606"/>
          <ac:spMkLst>
            <pc:docMk/>
            <pc:sldMk cId="771188246" sldId="257"/>
            <ac:spMk id="10" creationId="{32BC26D8-82FB-445E-AA49-62A77D7C1EE0}"/>
          </ac:spMkLst>
        </pc:spChg>
        <pc:spChg chg="add">
          <ac:chgData name="Sarah Gothard" userId="0e53f415fda5f162" providerId="LiveId" clId="{75231E22-4F3A-4679-A962-9440269D6738}" dt="2019-10-04T02:04:18.981" v="2" actId="26606"/>
          <ac:spMkLst>
            <pc:docMk/>
            <pc:sldMk cId="771188246" sldId="257"/>
            <ac:spMk id="12" creationId="{CB44330D-EA18-4254-AA95-EB49948539B8}"/>
          </ac:spMkLst>
        </pc:spChg>
        <pc:picChg chg="mod">
          <ac:chgData name="Sarah Gothard" userId="0e53f415fda5f162" providerId="LiveId" clId="{75231E22-4F3A-4679-A962-9440269D6738}" dt="2019-10-04T02:04:18.981" v="2" actId="26606"/>
          <ac:picMkLst>
            <pc:docMk/>
            <pc:sldMk cId="771188246" sldId="257"/>
            <ac:picMk id="5" creationId="{9F0E5018-245A-4D37-A5A6-88E7F6AC2F9A}"/>
          </ac:picMkLst>
        </pc:picChg>
      </pc:sldChg>
      <pc:sldChg chg="addSp modSp mod setBg">
        <pc:chgData name="Sarah Gothard" userId="0e53f415fda5f162" providerId="LiveId" clId="{75231E22-4F3A-4679-A962-9440269D6738}" dt="2019-10-04T02:04:33.108" v="6" actId="26606"/>
        <pc:sldMkLst>
          <pc:docMk/>
          <pc:sldMk cId="2340733414" sldId="258"/>
        </pc:sldMkLst>
        <pc:spChg chg="mod ord">
          <ac:chgData name="Sarah Gothard" userId="0e53f415fda5f162" providerId="LiveId" clId="{75231E22-4F3A-4679-A962-9440269D6738}" dt="2019-10-04T02:04:33.108" v="6" actId="26606"/>
          <ac:spMkLst>
            <pc:docMk/>
            <pc:sldMk cId="2340733414" sldId="258"/>
            <ac:spMk id="4" creationId="{91570D34-1D9C-4121-A933-6336427B3B04}"/>
          </ac:spMkLst>
        </pc:spChg>
        <pc:spChg chg="add">
          <ac:chgData name="Sarah Gothard" userId="0e53f415fda5f162" providerId="LiveId" clId="{75231E22-4F3A-4679-A962-9440269D6738}" dt="2019-10-04T02:04:33.108" v="6" actId="26606"/>
          <ac:spMkLst>
            <pc:docMk/>
            <pc:sldMk cId="2340733414" sldId="258"/>
            <ac:spMk id="9" creationId="{32BC26D8-82FB-445E-AA49-62A77D7C1EE0}"/>
          </ac:spMkLst>
        </pc:spChg>
        <pc:spChg chg="add">
          <ac:chgData name="Sarah Gothard" userId="0e53f415fda5f162" providerId="LiveId" clId="{75231E22-4F3A-4679-A962-9440269D6738}" dt="2019-10-04T02:04:33.108" v="6" actId="26606"/>
          <ac:spMkLst>
            <pc:docMk/>
            <pc:sldMk cId="2340733414" sldId="258"/>
            <ac:spMk id="11" creationId="{CB44330D-EA18-4254-AA95-EB49948539B8}"/>
          </ac:spMkLst>
        </pc:spChg>
        <pc:picChg chg="mod">
          <ac:chgData name="Sarah Gothard" userId="0e53f415fda5f162" providerId="LiveId" clId="{75231E22-4F3A-4679-A962-9440269D6738}" dt="2019-10-04T02:04:33.108" v="6" actId="26606"/>
          <ac:picMkLst>
            <pc:docMk/>
            <pc:sldMk cId="2340733414" sldId="258"/>
            <ac:picMk id="2" creationId="{FEC12C98-0D64-4654-8827-F6F26069B8D6}"/>
          </ac:picMkLst>
        </pc:picChg>
      </pc:sldChg>
      <pc:sldChg chg="addSp modSp mod setBg">
        <pc:chgData name="Sarah Gothard" userId="0e53f415fda5f162" providerId="LiveId" clId="{75231E22-4F3A-4679-A962-9440269D6738}" dt="2019-10-04T02:04:36.124" v="7" actId="26606"/>
        <pc:sldMkLst>
          <pc:docMk/>
          <pc:sldMk cId="3994678592" sldId="259"/>
        </pc:sldMkLst>
        <pc:spChg chg="mod ord">
          <ac:chgData name="Sarah Gothard" userId="0e53f415fda5f162" providerId="LiveId" clId="{75231E22-4F3A-4679-A962-9440269D6738}" dt="2019-10-04T02:04:36.124" v="7" actId="26606"/>
          <ac:spMkLst>
            <pc:docMk/>
            <pc:sldMk cId="3994678592" sldId="259"/>
            <ac:spMk id="4" creationId="{91570D34-1D9C-4121-A933-6336427B3B04}"/>
          </ac:spMkLst>
        </pc:spChg>
        <pc:spChg chg="add">
          <ac:chgData name="Sarah Gothard" userId="0e53f415fda5f162" providerId="LiveId" clId="{75231E22-4F3A-4679-A962-9440269D6738}" dt="2019-10-04T02:04:36.124" v="7" actId="26606"/>
          <ac:spMkLst>
            <pc:docMk/>
            <pc:sldMk cId="3994678592" sldId="259"/>
            <ac:spMk id="9" creationId="{32BC26D8-82FB-445E-AA49-62A77D7C1EE0}"/>
          </ac:spMkLst>
        </pc:spChg>
        <pc:spChg chg="add">
          <ac:chgData name="Sarah Gothard" userId="0e53f415fda5f162" providerId="LiveId" clId="{75231E22-4F3A-4679-A962-9440269D6738}" dt="2019-10-04T02:04:36.124" v="7" actId="26606"/>
          <ac:spMkLst>
            <pc:docMk/>
            <pc:sldMk cId="3994678592" sldId="259"/>
            <ac:spMk id="11" creationId="{CB44330D-EA18-4254-AA95-EB49948539B8}"/>
          </ac:spMkLst>
        </pc:spChg>
        <pc:picChg chg="mod">
          <ac:chgData name="Sarah Gothard" userId="0e53f415fda5f162" providerId="LiveId" clId="{75231E22-4F3A-4679-A962-9440269D6738}" dt="2019-10-04T02:04:36.124" v="7" actId="26606"/>
          <ac:picMkLst>
            <pc:docMk/>
            <pc:sldMk cId="3994678592" sldId="259"/>
            <ac:picMk id="2" creationId="{F1E59B27-4CFA-4EB2-8C03-4826EEA78994}"/>
          </ac:picMkLst>
        </pc:picChg>
      </pc:sldChg>
      <pc:sldChg chg="addSp modSp mod setBg">
        <pc:chgData name="Sarah Gothard" userId="0e53f415fda5f162" providerId="LiveId" clId="{75231E22-4F3A-4679-A962-9440269D6738}" dt="2019-10-04T02:04:39.969" v="8" actId="26606"/>
        <pc:sldMkLst>
          <pc:docMk/>
          <pc:sldMk cId="3619816597" sldId="260"/>
        </pc:sldMkLst>
        <pc:spChg chg="mod ord">
          <ac:chgData name="Sarah Gothard" userId="0e53f415fda5f162" providerId="LiveId" clId="{75231E22-4F3A-4679-A962-9440269D6738}" dt="2019-10-04T02:04:39.969" v="8" actId="26606"/>
          <ac:spMkLst>
            <pc:docMk/>
            <pc:sldMk cId="3619816597" sldId="260"/>
            <ac:spMk id="4" creationId="{91570D34-1D9C-4121-A933-6336427B3B04}"/>
          </ac:spMkLst>
        </pc:spChg>
        <pc:spChg chg="add">
          <ac:chgData name="Sarah Gothard" userId="0e53f415fda5f162" providerId="LiveId" clId="{75231E22-4F3A-4679-A962-9440269D6738}" dt="2019-10-04T02:04:39.969" v="8" actId="26606"/>
          <ac:spMkLst>
            <pc:docMk/>
            <pc:sldMk cId="3619816597" sldId="260"/>
            <ac:spMk id="9" creationId="{32BC26D8-82FB-445E-AA49-62A77D7C1EE0}"/>
          </ac:spMkLst>
        </pc:spChg>
        <pc:spChg chg="add">
          <ac:chgData name="Sarah Gothard" userId="0e53f415fda5f162" providerId="LiveId" clId="{75231E22-4F3A-4679-A962-9440269D6738}" dt="2019-10-04T02:04:39.969" v="8" actId="26606"/>
          <ac:spMkLst>
            <pc:docMk/>
            <pc:sldMk cId="3619816597" sldId="260"/>
            <ac:spMk id="11" creationId="{CB44330D-EA18-4254-AA95-EB49948539B8}"/>
          </ac:spMkLst>
        </pc:spChg>
        <pc:picChg chg="mod">
          <ac:chgData name="Sarah Gothard" userId="0e53f415fda5f162" providerId="LiveId" clId="{75231E22-4F3A-4679-A962-9440269D6738}" dt="2019-10-04T02:04:39.969" v="8" actId="26606"/>
          <ac:picMkLst>
            <pc:docMk/>
            <pc:sldMk cId="3619816597" sldId="260"/>
            <ac:picMk id="2" creationId="{C4EBEA95-721F-4425-A7A1-087438006191}"/>
          </ac:picMkLst>
        </pc:picChg>
      </pc:sldChg>
      <pc:sldChg chg="addSp modSp mod setBg">
        <pc:chgData name="Sarah Gothard" userId="0e53f415fda5f162" providerId="LiveId" clId="{75231E22-4F3A-4679-A962-9440269D6738}" dt="2019-10-04T02:04:21.579" v="3" actId="26606"/>
        <pc:sldMkLst>
          <pc:docMk/>
          <pc:sldMk cId="3771600796" sldId="268"/>
        </pc:sldMkLst>
        <pc:spChg chg="mod ord">
          <ac:chgData name="Sarah Gothard" userId="0e53f415fda5f162" providerId="LiveId" clId="{75231E22-4F3A-4679-A962-9440269D6738}" dt="2019-10-04T02:04:21.579" v="3" actId="26606"/>
          <ac:spMkLst>
            <pc:docMk/>
            <pc:sldMk cId="3771600796" sldId="268"/>
            <ac:spMk id="4" creationId="{91570D34-1D9C-4121-A933-6336427B3B04}"/>
          </ac:spMkLst>
        </pc:spChg>
        <pc:spChg chg="add">
          <ac:chgData name="Sarah Gothard" userId="0e53f415fda5f162" providerId="LiveId" clId="{75231E22-4F3A-4679-A962-9440269D6738}" dt="2019-10-04T02:04:21.579" v="3" actId="26606"/>
          <ac:spMkLst>
            <pc:docMk/>
            <pc:sldMk cId="3771600796" sldId="268"/>
            <ac:spMk id="9" creationId="{32BC26D8-82FB-445E-AA49-62A77D7C1EE0}"/>
          </ac:spMkLst>
        </pc:spChg>
        <pc:spChg chg="add">
          <ac:chgData name="Sarah Gothard" userId="0e53f415fda5f162" providerId="LiveId" clId="{75231E22-4F3A-4679-A962-9440269D6738}" dt="2019-10-04T02:04:21.579" v="3" actId="26606"/>
          <ac:spMkLst>
            <pc:docMk/>
            <pc:sldMk cId="3771600796" sldId="268"/>
            <ac:spMk id="11" creationId="{CB44330D-EA18-4254-AA95-EB49948539B8}"/>
          </ac:spMkLst>
        </pc:spChg>
        <pc:picChg chg="mod">
          <ac:chgData name="Sarah Gothard" userId="0e53f415fda5f162" providerId="LiveId" clId="{75231E22-4F3A-4679-A962-9440269D6738}" dt="2019-10-04T02:04:21.579" v="3" actId="26606"/>
          <ac:picMkLst>
            <pc:docMk/>
            <pc:sldMk cId="3771600796" sldId="268"/>
            <ac:picMk id="2" creationId="{43457A16-9516-4CCE-A6FC-6AB797D40E2D}"/>
          </ac:picMkLst>
        </pc:picChg>
      </pc:sldChg>
      <pc:sldChg chg="addSp modSp mod setBg">
        <pc:chgData name="Sarah Gothard" userId="0e53f415fda5f162" providerId="LiveId" clId="{75231E22-4F3A-4679-A962-9440269D6738}" dt="2019-10-04T02:04:24.525" v="4" actId="26606"/>
        <pc:sldMkLst>
          <pc:docMk/>
          <pc:sldMk cId="2902609150" sldId="269"/>
        </pc:sldMkLst>
        <pc:spChg chg="mod ord">
          <ac:chgData name="Sarah Gothard" userId="0e53f415fda5f162" providerId="LiveId" clId="{75231E22-4F3A-4679-A962-9440269D6738}" dt="2019-10-04T02:04:24.525" v="4" actId="26606"/>
          <ac:spMkLst>
            <pc:docMk/>
            <pc:sldMk cId="2902609150" sldId="269"/>
            <ac:spMk id="4" creationId="{91570D34-1D9C-4121-A933-6336427B3B04}"/>
          </ac:spMkLst>
        </pc:spChg>
        <pc:spChg chg="add">
          <ac:chgData name="Sarah Gothard" userId="0e53f415fda5f162" providerId="LiveId" clId="{75231E22-4F3A-4679-A962-9440269D6738}" dt="2019-10-04T02:04:24.525" v="4" actId="26606"/>
          <ac:spMkLst>
            <pc:docMk/>
            <pc:sldMk cId="2902609150" sldId="269"/>
            <ac:spMk id="9" creationId="{32BC26D8-82FB-445E-AA49-62A77D7C1EE0}"/>
          </ac:spMkLst>
        </pc:spChg>
        <pc:spChg chg="add">
          <ac:chgData name="Sarah Gothard" userId="0e53f415fda5f162" providerId="LiveId" clId="{75231E22-4F3A-4679-A962-9440269D6738}" dt="2019-10-04T02:04:24.525" v="4" actId="26606"/>
          <ac:spMkLst>
            <pc:docMk/>
            <pc:sldMk cId="2902609150" sldId="269"/>
            <ac:spMk id="11" creationId="{CB44330D-EA18-4254-AA95-EB49948539B8}"/>
          </ac:spMkLst>
        </pc:spChg>
        <pc:picChg chg="mod">
          <ac:chgData name="Sarah Gothard" userId="0e53f415fda5f162" providerId="LiveId" clId="{75231E22-4F3A-4679-A962-9440269D6738}" dt="2019-10-04T02:04:24.525" v="4" actId="26606"/>
          <ac:picMkLst>
            <pc:docMk/>
            <pc:sldMk cId="2902609150" sldId="269"/>
            <ac:picMk id="2" creationId="{95194D7A-3C81-4D32-BA1A-537AE40D3DAE}"/>
          </ac:picMkLst>
        </pc:picChg>
      </pc:sldChg>
      <pc:sldChg chg="addSp modSp mod setBg">
        <pc:chgData name="Sarah Gothard" userId="0e53f415fda5f162" providerId="LiveId" clId="{75231E22-4F3A-4679-A962-9440269D6738}" dt="2019-10-04T02:04:30.439" v="5" actId="26606"/>
        <pc:sldMkLst>
          <pc:docMk/>
          <pc:sldMk cId="2912509414" sldId="270"/>
        </pc:sldMkLst>
        <pc:spChg chg="mod ord">
          <ac:chgData name="Sarah Gothard" userId="0e53f415fda5f162" providerId="LiveId" clId="{75231E22-4F3A-4679-A962-9440269D6738}" dt="2019-10-04T02:04:30.439" v="5" actId="26606"/>
          <ac:spMkLst>
            <pc:docMk/>
            <pc:sldMk cId="2912509414" sldId="270"/>
            <ac:spMk id="4" creationId="{91570D34-1D9C-4121-A933-6336427B3B04}"/>
          </ac:spMkLst>
        </pc:spChg>
        <pc:spChg chg="add">
          <ac:chgData name="Sarah Gothard" userId="0e53f415fda5f162" providerId="LiveId" clId="{75231E22-4F3A-4679-A962-9440269D6738}" dt="2019-10-04T02:04:30.439" v="5" actId="26606"/>
          <ac:spMkLst>
            <pc:docMk/>
            <pc:sldMk cId="2912509414" sldId="270"/>
            <ac:spMk id="9" creationId="{32BC26D8-82FB-445E-AA49-62A77D7C1EE0}"/>
          </ac:spMkLst>
        </pc:spChg>
        <pc:spChg chg="add">
          <ac:chgData name="Sarah Gothard" userId="0e53f415fda5f162" providerId="LiveId" clId="{75231E22-4F3A-4679-A962-9440269D6738}" dt="2019-10-04T02:04:30.439" v="5" actId="26606"/>
          <ac:spMkLst>
            <pc:docMk/>
            <pc:sldMk cId="2912509414" sldId="270"/>
            <ac:spMk id="11" creationId="{CB44330D-EA18-4254-AA95-EB49948539B8}"/>
          </ac:spMkLst>
        </pc:spChg>
        <pc:picChg chg="mod">
          <ac:chgData name="Sarah Gothard" userId="0e53f415fda5f162" providerId="LiveId" clId="{75231E22-4F3A-4679-A962-9440269D6738}" dt="2019-10-04T02:04:30.439" v="5" actId="26606"/>
          <ac:picMkLst>
            <pc:docMk/>
            <pc:sldMk cId="2912509414" sldId="270"/>
            <ac:picMk id="2" creationId="{66F6FB94-314C-424A-8A8A-B616BA352DC1}"/>
          </ac:picMkLst>
        </pc:picChg>
      </pc:sldChg>
      <pc:sldChg chg="addSp modSp mod setBg">
        <pc:chgData name="Sarah Gothard" userId="0e53f415fda5f162" providerId="LiveId" clId="{75231E22-4F3A-4679-A962-9440269D6738}" dt="2019-10-04T02:04:15.819" v="1" actId="26606"/>
        <pc:sldMkLst>
          <pc:docMk/>
          <pc:sldMk cId="3286418237" sldId="271"/>
        </pc:sldMkLst>
        <pc:spChg chg="mod ord">
          <ac:chgData name="Sarah Gothard" userId="0e53f415fda5f162" providerId="LiveId" clId="{75231E22-4F3A-4679-A962-9440269D6738}" dt="2019-10-04T02:04:15.819" v="1" actId="26606"/>
          <ac:spMkLst>
            <pc:docMk/>
            <pc:sldMk cId="3286418237" sldId="271"/>
            <ac:spMk id="4" creationId="{91570D34-1D9C-4121-A933-6336427B3B04}"/>
          </ac:spMkLst>
        </pc:spChg>
        <pc:spChg chg="add">
          <ac:chgData name="Sarah Gothard" userId="0e53f415fda5f162" providerId="LiveId" clId="{75231E22-4F3A-4679-A962-9440269D6738}" dt="2019-10-04T02:04:15.819" v="1" actId="26606"/>
          <ac:spMkLst>
            <pc:docMk/>
            <pc:sldMk cId="3286418237" sldId="271"/>
            <ac:spMk id="9" creationId="{32BC26D8-82FB-445E-AA49-62A77D7C1EE0}"/>
          </ac:spMkLst>
        </pc:spChg>
        <pc:spChg chg="add">
          <ac:chgData name="Sarah Gothard" userId="0e53f415fda5f162" providerId="LiveId" clId="{75231E22-4F3A-4679-A962-9440269D6738}" dt="2019-10-04T02:04:15.819" v="1" actId="26606"/>
          <ac:spMkLst>
            <pc:docMk/>
            <pc:sldMk cId="3286418237" sldId="271"/>
            <ac:spMk id="11" creationId="{CB44330D-EA18-4254-AA95-EB49948539B8}"/>
          </ac:spMkLst>
        </pc:spChg>
        <pc:picChg chg="mod">
          <ac:chgData name="Sarah Gothard" userId="0e53f415fda5f162" providerId="LiveId" clId="{75231E22-4F3A-4679-A962-9440269D6738}" dt="2019-10-04T02:04:15.819" v="1" actId="26606"/>
          <ac:picMkLst>
            <pc:docMk/>
            <pc:sldMk cId="3286418237" sldId="271"/>
            <ac:picMk id="2" creationId="{CEC24602-90B4-4970-9FE8-F49A13D1620D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11/27/2021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11/27/2021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996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11/27/2021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591164"/>
            <a:ext cx="4114800" cy="365125"/>
          </a:xfrm>
        </p:spPr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345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48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718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610122"/>
            <a:ext cx="4114800" cy="365125"/>
          </a:xfrm>
        </p:spPr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875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426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00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11/27/2021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377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11/27/2021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442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11/27/2021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257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85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36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11/27/2021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900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2A4E576-0D86-426A-B992-E6FCA1E130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283968"/>
            <a:ext cx="10905066" cy="229006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4A6E74-A258-4E82-9CEF-6E5259E89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527710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EC24602-90B4-4970-9FE8-F49A13D162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065" y="572559"/>
            <a:ext cx="11057869" cy="580538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570D34-1D9C-4121-A933-6336427B3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86418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8DA3A6E-02FD-4B64-BFDB-832AB089C9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29997"/>
            <a:ext cx="10905066" cy="539800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570D34-1D9C-4121-A933-6336427B3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71188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3457A16-9516-4CCE-A6FC-6AB797D40E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607" y="561763"/>
            <a:ext cx="10668786" cy="573447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570D34-1D9C-4121-A933-6336427B3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71600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5194D7A-3C81-4D32-BA1A-537AE40D3D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23" y="462917"/>
            <a:ext cx="10593153" cy="59321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570D34-1D9C-4121-A933-6336427B3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026091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6F6FB94-314C-424A-8A8A-B616BA352D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7276" y="575480"/>
            <a:ext cx="10717448" cy="570704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570D34-1D9C-4121-A933-6336427B3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125094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EC12C98-0D64-4654-8827-F6F26069B8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3357" y="540047"/>
            <a:ext cx="10505286" cy="577790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570D34-1D9C-4121-A933-6336427B3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407334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1E59B27-4CFA-4EB2-8C03-4826EEA789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120" y="561763"/>
            <a:ext cx="10819760" cy="573447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570D34-1D9C-4121-A933-6336427B3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946785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4EBEA95-721F-4425-A7A1-0874380061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1495" y="480060"/>
            <a:ext cx="10587908" cy="5876289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570D34-1D9C-4121-A933-6336427B3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6198165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61</Words>
  <Application>Microsoft Office PowerPoint</Application>
  <PresentationFormat>Widescreen</PresentationFormat>
  <Paragraphs>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2019-10-04T02:04:39Z</dcterms:created>
  <dcterms:modified xsi:type="dcterms:W3CDTF">2021-11-28T00:01:07Z</dcterms:modified>
</cp:coreProperties>
</file>